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sldIdLst>
    <p:sldId id="256" r:id="rId2"/>
    <p:sldId id="258" r:id="rId3"/>
    <p:sldId id="294" r:id="rId4"/>
    <p:sldId id="313" r:id="rId5"/>
    <p:sldId id="312" r:id="rId6"/>
    <p:sldId id="314" r:id="rId7"/>
    <p:sldId id="315" r:id="rId8"/>
    <p:sldId id="316" r:id="rId9"/>
    <p:sldId id="317" r:id="rId10"/>
    <p:sldId id="318" r:id="rId11"/>
    <p:sldId id="320" r:id="rId12"/>
    <p:sldId id="319" r:id="rId13"/>
    <p:sldId id="321" r:id="rId14"/>
    <p:sldId id="326" r:id="rId15"/>
    <p:sldId id="322" r:id="rId16"/>
    <p:sldId id="324" r:id="rId17"/>
    <p:sldId id="323" r:id="rId18"/>
    <p:sldId id="325" r:id="rId19"/>
    <p:sldId id="328" r:id="rId20"/>
    <p:sldId id="327" r:id="rId21"/>
    <p:sldId id="329" r:id="rId22"/>
    <p:sldId id="330" r:id="rId23"/>
    <p:sldId id="331" r:id="rId24"/>
    <p:sldId id="332" r:id="rId25"/>
  </p:sldIdLst>
  <p:sldSz cx="9906000" cy="6858000" type="A4"/>
  <p:notesSz cx="6858000" cy="9144000"/>
  <p:embeddedFontLst>
    <p:embeddedFont>
      <p:font typeface="Cambria Math" panose="02040503050406030204" pitchFamily="18" charset="0"/>
      <p:regular r:id="rId27"/>
    </p:embeddedFont>
    <p:embeddedFont>
      <p:font typeface="맑은 고딕" panose="020B0503020000020004" pitchFamily="50" charset="-127"/>
      <p:regular r:id="rId28"/>
      <p:bold r:id="rId2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94"/>
    <a:srgbClr val="ECEAE6"/>
    <a:srgbClr val="0A4D9B"/>
    <a:srgbClr val="CAD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784091-5AD3-42BB-AC76-A9F0677ABA02}" v="505" dt="2024-07-30T13:14:54.3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90" autoAdjust="0"/>
  </p:normalViewPr>
  <p:slideViewPr>
    <p:cSldViewPr>
      <p:cViewPr varScale="1">
        <p:scale>
          <a:sx n="161" d="100"/>
          <a:sy n="161" d="100"/>
        </p:scale>
        <p:origin x="1412" y="9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air Sizz" userId="af38644466e90d59" providerId="Windows Live" clId="Web-{223C8344-2AF1-4658-80FA-B6F55C22EF17}"/>
    <pc:docChg chg="addSld modSld sldOrd">
      <pc:chgData name="Flair Sizz" userId="af38644466e90d59" providerId="Windows Live" clId="Web-{223C8344-2AF1-4658-80FA-B6F55C22EF17}" dt="2024-07-04T06:11:05.645" v="21" actId="20577"/>
      <pc:docMkLst>
        <pc:docMk/>
      </pc:docMkLst>
      <pc:sldChg chg="modSp">
        <pc:chgData name="Flair Sizz" userId="af38644466e90d59" providerId="Windows Live" clId="Web-{223C8344-2AF1-4658-80FA-B6F55C22EF17}" dt="2024-07-04T06:10:47.456" v="6" actId="20577"/>
        <pc:sldMkLst>
          <pc:docMk/>
          <pc:sldMk cId="1104944674" sldId="318"/>
        </pc:sldMkLst>
        <pc:spChg chg="mod">
          <ac:chgData name="Flair Sizz" userId="af38644466e90d59" providerId="Windows Live" clId="Web-{223C8344-2AF1-4658-80FA-B6F55C22EF17}" dt="2024-07-04T06:10:47.456" v="6" actId="20577"/>
          <ac:spMkLst>
            <pc:docMk/>
            <pc:sldMk cId="1104944674" sldId="318"/>
            <ac:spMk id="36" creationId="{00000000-0000-0000-0000-000000000000}"/>
          </ac:spMkLst>
        </pc:spChg>
      </pc:sldChg>
      <pc:sldChg chg="modSp add ord replId">
        <pc:chgData name="Flair Sizz" userId="af38644466e90d59" providerId="Windows Live" clId="Web-{223C8344-2AF1-4658-80FA-B6F55C22EF17}" dt="2024-07-04T06:11:05.645" v="21" actId="20577"/>
        <pc:sldMkLst>
          <pc:docMk/>
          <pc:sldMk cId="1889606402" sldId="319"/>
        </pc:sldMkLst>
        <pc:spChg chg="mod">
          <ac:chgData name="Flair Sizz" userId="af38644466e90d59" providerId="Windows Live" clId="Web-{223C8344-2AF1-4658-80FA-B6F55C22EF17}" dt="2024-07-04T06:11:05.645" v="21" actId="20577"/>
          <ac:spMkLst>
            <pc:docMk/>
            <pc:sldMk cId="1889606402" sldId="319"/>
            <ac:spMk id="33" creationId="{00000000-0000-0000-0000-000000000000}"/>
          </ac:spMkLst>
        </pc:spChg>
      </pc:sldChg>
    </pc:docChg>
  </pc:docChgLst>
  <pc:docChgLst>
    <pc:chgData name="Flair Sizz" userId="af38644466e90d59" providerId="Windows Live" clId="Web-{080D9FF3-2635-410E-88D0-0E079405F5EC}"/>
    <pc:docChg chg="addSld modSld sldOrd">
      <pc:chgData name="Flair Sizz" userId="af38644466e90d59" providerId="Windows Live" clId="Web-{080D9FF3-2635-410E-88D0-0E079405F5EC}" dt="2024-07-04T06:09:45.120" v="11" actId="20577"/>
      <pc:docMkLst>
        <pc:docMk/>
      </pc:docMkLst>
      <pc:sldChg chg="modSp add ord replId">
        <pc:chgData name="Flair Sizz" userId="af38644466e90d59" providerId="Windows Live" clId="Web-{080D9FF3-2635-410E-88D0-0E079405F5EC}" dt="2024-07-04T06:09:45.120" v="11" actId="20577"/>
        <pc:sldMkLst>
          <pc:docMk/>
          <pc:sldMk cId="1104944674" sldId="318"/>
        </pc:sldMkLst>
        <pc:spChg chg="mod">
          <ac:chgData name="Flair Sizz" userId="af38644466e90d59" providerId="Windows Live" clId="Web-{080D9FF3-2635-410E-88D0-0E079405F5EC}" dt="2024-07-04T06:09:45.120" v="11" actId="20577"/>
          <ac:spMkLst>
            <pc:docMk/>
            <pc:sldMk cId="1104944674" sldId="318"/>
            <ac:spMk id="36" creationId="{00000000-0000-0000-0000-000000000000}"/>
          </ac:spMkLst>
        </pc:spChg>
      </pc:sldChg>
    </pc:docChg>
  </pc:docChgLst>
  <pc:docChgLst>
    <pc:chgData name="Sizz Flair" userId="af38644466e90d59" providerId="LiveId" clId="{069A8513-6E78-4A58-896F-D9BA79EE7574}"/>
    <pc:docChg chg="undo redo custSel addSld delSld modSld sldOrd">
      <pc:chgData name="Sizz Flair" userId="af38644466e90d59" providerId="LiveId" clId="{069A8513-6E78-4A58-896F-D9BA79EE7574}" dt="2024-07-04T17:43:44.442" v="6237" actId="1076"/>
      <pc:docMkLst>
        <pc:docMk/>
      </pc:docMkLst>
      <pc:sldChg chg="addSp modSp mod">
        <pc:chgData name="Sizz Flair" userId="af38644466e90d59" providerId="LiveId" clId="{069A8513-6E78-4A58-896F-D9BA79EE7574}" dt="2024-07-04T13:02:19.132" v="1487" actId="1076"/>
        <pc:sldMkLst>
          <pc:docMk/>
          <pc:sldMk cId="3047199212" sldId="256"/>
        </pc:sldMkLst>
        <pc:spChg chg="add mod">
          <ac:chgData name="Sizz Flair" userId="af38644466e90d59" providerId="LiveId" clId="{069A8513-6E78-4A58-896F-D9BA79EE7574}" dt="2024-07-04T13:02:19.132" v="1487" actId="1076"/>
          <ac:spMkLst>
            <pc:docMk/>
            <pc:sldMk cId="3047199212" sldId="256"/>
            <ac:spMk id="6" creationId="{5FE059CC-CDE7-2D25-12F8-7E774A6C1555}"/>
          </ac:spMkLst>
        </pc:spChg>
        <pc:picChg chg="add mod">
          <ac:chgData name="Sizz Flair" userId="af38644466e90d59" providerId="LiveId" clId="{069A8513-6E78-4A58-896F-D9BA79EE7574}" dt="2024-07-04T13:01:02.400" v="1413" actId="1076"/>
          <ac:picMkLst>
            <pc:docMk/>
            <pc:sldMk cId="3047199212" sldId="256"/>
            <ac:picMk id="5" creationId="{9A9A557C-23B3-CE7C-DE52-B6BDEBB66889}"/>
          </ac:picMkLst>
        </pc:picChg>
      </pc:sldChg>
      <pc:sldChg chg="modSp mod">
        <pc:chgData name="Sizz Flair" userId="af38644466e90d59" providerId="LiveId" clId="{069A8513-6E78-4A58-896F-D9BA79EE7574}" dt="2024-07-04T15:39:20.446" v="5329" actId="20577"/>
        <pc:sldMkLst>
          <pc:docMk/>
          <pc:sldMk cId="2989751897" sldId="258"/>
        </pc:sldMkLst>
        <pc:spChg chg="mod">
          <ac:chgData name="Sizz Flair" userId="af38644466e90d59" providerId="LiveId" clId="{069A8513-6E78-4A58-896F-D9BA79EE7574}" dt="2024-07-04T15:39:20.446" v="5329" actId="20577"/>
          <ac:spMkLst>
            <pc:docMk/>
            <pc:sldMk cId="2989751897" sldId="258"/>
            <ac:spMk id="29" creationId="{00000000-0000-0000-0000-000000000000}"/>
          </ac:spMkLst>
        </pc:spChg>
      </pc:sldChg>
      <pc:sldChg chg="addSp delSp modSp mod">
        <pc:chgData name="Sizz Flair" userId="af38644466e90d59" providerId="LiveId" clId="{069A8513-6E78-4A58-896F-D9BA79EE7574}" dt="2024-07-04T15:47:32.464" v="5372" actId="20577"/>
        <pc:sldMkLst>
          <pc:docMk/>
          <pc:sldMk cId="3941623396" sldId="313"/>
        </pc:sldMkLst>
        <pc:spChg chg="add">
          <ac:chgData name="Sizz Flair" userId="af38644466e90d59" providerId="LiveId" clId="{069A8513-6E78-4A58-896F-D9BA79EE7574}" dt="2024-07-04T15:42:25.782" v="5358"/>
          <ac:spMkLst>
            <pc:docMk/>
            <pc:sldMk cId="3941623396" sldId="313"/>
            <ac:spMk id="2" creationId="{0DA47227-1329-8A92-59C7-65F9024BB16F}"/>
          </ac:spMkLst>
        </pc:spChg>
        <pc:spChg chg="add">
          <ac:chgData name="Sizz Flair" userId="af38644466e90d59" providerId="LiveId" clId="{069A8513-6E78-4A58-896F-D9BA79EE7574}" dt="2024-07-04T15:42:30.049" v="5359"/>
          <ac:spMkLst>
            <pc:docMk/>
            <pc:sldMk cId="3941623396" sldId="313"/>
            <ac:spMk id="3" creationId="{0EAF2198-B1D7-1791-2DDC-B3FF8E5E555B}"/>
          </ac:spMkLst>
        </pc:spChg>
        <pc:spChg chg="add del mod">
          <ac:chgData name="Sizz Flair" userId="af38644466e90d59" providerId="LiveId" clId="{069A8513-6E78-4A58-896F-D9BA79EE7574}" dt="2024-07-04T15:42:50.819" v="5361" actId="478"/>
          <ac:spMkLst>
            <pc:docMk/>
            <pc:sldMk cId="3941623396" sldId="313"/>
            <ac:spMk id="4" creationId="{F81D1F65-1922-47E1-CCFB-936F6E573623}"/>
          </ac:spMkLst>
        </pc:spChg>
        <pc:spChg chg="mod">
          <ac:chgData name="Sizz Flair" userId="af38644466e90d59" providerId="LiveId" clId="{069A8513-6E78-4A58-896F-D9BA79EE7574}" dt="2024-07-04T15:47:32.464" v="5372" actId="20577"/>
          <ac:spMkLst>
            <pc:docMk/>
            <pc:sldMk cId="3941623396" sldId="313"/>
            <ac:spMk id="9" creationId="{2EEDDDA2-469C-6108-0CF0-76249264109F}"/>
          </ac:spMkLst>
        </pc:spChg>
        <pc:picChg chg="add">
          <ac:chgData name="Sizz Flair" userId="af38644466e90d59" providerId="LiveId" clId="{069A8513-6E78-4A58-896F-D9BA79EE7574}" dt="2024-07-04T15:46:53.278" v="5370"/>
          <ac:picMkLst>
            <pc:docMk/>
            <pc:sldMk cId="3941623396" sldId="313"/>
            <ac:picMk id="7" creationId="{E2C2787C-800E-4BF6-D8B1-E2021506D133}"/>
          </ac:picMkLst>
        </pc:picChg>
        <pc:picChg chg="add del mod">
          <ac:chgData name="Sizz Flair" userId="af38644466e90d59" providerId="LiveId" clId="{069A8513-6E78-4A58-896F-D9BA79EE7574}" dt="2024-07-04T15:45:52.632" v="5366" actId="478"/>
          <ac:picMkLst>
            <pc:docMk/>
            <pc:sldMk cId="3941623396" sldId="313"/>
            <ac:picMk id="1032" creationId="{D0C3A83E-EBA8-67A8-0FC9-6E9212BE2AEA}"/>
          </ac:picMkLst>
        </pc:picChg>
        <pc:picChg chg="add">
          <ac:chgData name="Sizz Flair" userId="af38644466e90d59" providerId="LiveId" clId="{069A8513-6E78-4A58-896F-D9BA79EE7574}" dt="2024-07-04T15:46:48.748" v="5369"/>
          <ac:picMkLst>
            <pc:docMk/>
            <pc:sldMk cId="3941623396" sldId="313"/>
            <ac:picMk id="1034" creationId="{24A6011D-9DD5-F993-25BF-FD807BE9278A}"/>
          </ac:picMkLst>
        </pc:picChg>
        <pc:cxnChg chg="add del">
          <ac:chgData name="Sizz Flair" userId="af38644466e90d59" providerId="LiveId" clId="{069A8513-6E78-4A58-896F-D9BA79EE7574}" dt="2024-07-04T15:46:02.925" v="5368" actId="11529"/>
          <ac:cxnSpMkLst>
            <pc:docMk/>
            <pc:sldMk cId="3941623396" sldId="313"/>
            <ac:cxnSpMk id="6" creationId="{515148E7-A1C3-EEC7-4E59-00E64B9AE299}"/>
          </ac:cxnSpMkLst>
        </pc:cxnChg>
      </pc:sldChg>
      <pc:sldChg chg="modSp mod">
        <pc:chgData name="Sizz Flair" userId="af38644466e90d59" providerId="LiveId" clId="{069A8513-6E78-4A58-896F-D9BA79EE7574}" dt="2024-07-04T16:51:48.804" v="5904" actId="113"/>
        <pc:sldMkLst>
          <pc:docMk/>
          <pc:sldMk cId="4085099476" sldId="314"/>
        </pc:sldMkLst>
        <pc:spChg chg="mod">
          <ac:chgData name="Sizz Flair" userId="af38644466e90d59" providerId="LiveId" clId="{069A8513-6E78-4A58-896F-D9BA79EE7574}" dt="2024-07-04T16:30:56.736" v="5601" actId="1076"/>
          <ac:spMkLst>
            <pc:docMk/>
            <pc:sldMk cId="4085099476" sldId="314"/>
            <ac:spMk id="3" creationId="{251E9C71-24E3-F986-2F61-129875354C54}"/>
          </ac:spMkLst>
        </pc:spChg>
        <pc:spChg chg="mod">
          <ac:chgData name="Sizz Flair" userId="af38644466e90d59" providerId="LiveId" clId="{069A8513-6E78-4A58-896F-D9BA79EE7574}" dt="2024-07-04T16:51:48.804" v="5904" actId="113"/>
          <ac:spMkLst>
            <pc:docMk/>
            <pc:sldMk cId="4085099476" sldId="314"/>
            <ac:spMk id="5" creationId="{7615E86E-E727-6190-C04D-7C7F4FADFBD2}"/>
          </ac:spMkLst>
        </pc:spChg>
      </pc:sldChg>
      <pc:sldChg chg="modSp mod">
        <pc:chgData name="Sizz Flair" userId="af38644466e90d59" providerId="LiveId" clId="{069A8513-6E78-4A58-896F-D9BA79EE7574}" dt="2024-07-04T16:46:28.592" v="5700" actId="1076"/>
        <pc:sldMkLst>
          <pc:docMk/>
          <pc:sldMk cId="1388590485" sldId="315"/>
        </pc:sldMkLst>
        <pc:spChg chg="mod">
          <ac:chgData name="Sizz Flair" userId="af38644466e90d59" providerId="LiveId" clId="{069A8513-6E78-4A58-896F-D9BA79EE7574}" dt="2024-07-04T16:46:28.592" v="5700" actId="1076"/>
          <ac:spMkLst>
            <pc:docMk/>
            <pc:sldMk cId="1388590485" sldId="315"/>
            <ac:spMk id="5" creationId="{7615E86E-E727-6190-C04D-7C7F4FADFBD2}"/>
          </ac:spMkLst>
        </pc:spChg>
      </pc:sldChg>
      <pc:sldChg chg="modSp">
        <pc:chgData name="Sizz Flair" userId="af38644466e90d59" providerId="LiveId" clId="{069A8513-6E78-4A58-896F-D9BA79EE7574}" dt="2024-07-04T11:42:32.784" v="175"/>
        <pc:sldMkLst>
          <pc:docMk/>
          <pc:sldMk cId="1565036729" sldId="316"/>
        </pc:sldMkLst>
        <pc:spChg chg="mod">
          <ac:chgData name="Sizz Flair" userId="af38644466e90d59" providerId="LiveId" clId="{069A8513-6E78-4A58-896F-D9BA79EE7574}" dt="2024-07-04T11:42:32.784" v="175"/>
          <ac:spMkLst>
            <pc:docMk/>
            <pc:sldMk cId="1565036729" sldId="316"/>
            <ac:spMk id="4" creationId="{791D01B2-D12C-B9D0-EBF6-9C21C5FD1058}"/>
          </ac:spMkLst>
        </pc:spChg>
      </pc:sldChg>
      <pc:sldChg chg="addSp modSp mod">
        <pc:chgData name="Sizz Flair" userId="af38644466e90d59" providerId="LiveId" clId="{069A8513-6E78-4A58-896F-D9BA79EE7574}" dt="2024-07-04T15:50:07.497" v="5375" actId="20577"/>
        <pc:sldMkLst>
          <pc:docMk/>
          <pc:sldMk cId="3891046200" sldId="317"/>
        </pc:sldMkLst>
        <pc:spChg chg="mod">
          <ac:chgData name="Sizz Flair" userId="af38644466e90d59" providerId="LiveId" clId="{069A8513-6E78-4A58-896F-D9BA79EE7574}" dt="2024-07-04T15:50:07.497" v="5375" actId="20577"/>
          <ac:spMkLst>
            <pc:docMk/>
            <pc:sldMk cId="3891046200" sldId="317"/>
            <ac:spMk id="2" creationId="{9933DD24-BDBB-5959-CCD2-7958CFAAA31A}"/>
          </ac:spMkLst>
        </pc:spChg>
        <pc:picChg chg="add">
          <ac:chgData name="Sizz Flair" userId="af38644466e90d59" providerId="LiveId" clId="{069A8513-6E78-4A58-896F-D9BA79EE7574}" dt="2024-07-04T15:49:52.965" v="5373"/>
          <ac:picMkLst>
            <pc:docMk/>
            <pc:sldMk cId="3891046200" sldId="317"/>
            <ac:picMk id="2050" creationId="{7E3669DF-7904-4DE7-C453-378A5B337CE2}"/>
          </ac:picMkLst>
        </pc:picChg>
      </pc:sldChg>
      <pc:sldChg chg="addSp delSp modSp">
        <pc:chgData name="Sizz Flair" userId="af38644466e90d59" providerId="LiveId" clId="{069A8513-6E78-4A58-896F-D9BA79EE7574}" dt="2024-07-04T15:55:59.404" v="5380"/>
        <pc:sldMkLst>
          <pc:docMk/>
          <pc:sldMk cId="1104944674" sldId="318"/>
        </pc:sldMkLst>
        <pc:spChg chg="add">
          <ac:chgData name="Sizz Flair" userId="af38644466e90d59" providerId="LiveId" clId="{069A8513-6E78-4A58-896F-D9BA79EE7574}" dt="2024-07-04T15:55:48.309" v="5379"/>
          <ac:spMkLst>
            <pc:docMk/>
            <pc:sldMk cId="1104944674" sldId="318"/>
            <ac:spMk id="2" creationId="{9F7625E4-3936-E235-8528-138F11BD6241}"/>
          </ac:spMkLst>
        </pc:spChg>
        <pc:picChg chg="add del mod">
          <ac:chgData name="Sizz Flair" userId="af38644466e90d59" providerId="LiveId" clId="{069A8513-6E78-4A58-896F-D9BA79EE7574}" dt="2024-07-04T15:55:17.091" v="5378" actId="478"/>
          <ac:picMkLst>
            <pc:docMk/>
            <pc:sldMk cId="1104944674" sldId="318"/>
            <ac:picMk id="3074" creationId="{9159CE30-5858-4ED2-1E6B-603F9A8C8FFB}"/>
          </ac:picMkLst>
        </pc:picChg>
        <pc:picChg chg="add">
          <ac:chgData name="Sizz Flair" userId="af38644466e90d59" providerId="LiveId" clId="{069A8513-6E78-4A58-896F-D9BA79EE7574}" dt="2024-07-04T15:55:59.404" v="5380"/>
          <ac:picMkLst>
            <pc:docMk/>
            <pc:sldMk cId="1104944674" sldId="318"/>
            <ac:picMk id="3078" creationId="{EBE9CFE8-E973-C7B6-BA9E-E98E3576789F}"/>
          </ac:picMkLst>
        </pc:picChg>
      </pc:sldChg>
      <pc:sldChg chg="addSp modSp mod">
        <pc:chgData name="Sizz Flair" userId="af38644466e90d59" providerId="LiveId" clId="{069A8513-6E78-4A58-896F-D9BA79EE7574}" dt="2024-07-04T15:59:46.080" v="5382"/>
        <pc:sldMkLst>
          <pc:docMk/>
          <pc:sldMk cId="4021234804" sldId="321"/>
        </pc:sldMkLst>
        <pc:spChg chg="add mod">
          <ac:chgData name="Sizz Flair" userId="af38644466e90d59" providerId="LiveId" clId="{069A8513-6E78-4A58-896F-D9BA79EE7574}" dt="2024-07-04T15:59:46.080" v="5382"/>
          <ac:spMkLst>
            <pc:docMk/>
            <pc:sldMk cId="4021234804" sldId="321"/>
            <ac:spMk id="4" creationId="{842AF94C-EDB8-E805-A243-D640F1A039C8}"/>
          </ac:spMkLst>
        </pc:spChg>
        <pc:spChg chg="mod">
          <ac:chgData name="Sizz Flair" userId="af38644466e90d59" providerId="LiveId" clId="{069A8513-6E78-4A58-896F-D9BA79EE7574}" dt="2024-07-04T15:38:35.018" v="5293" actId="1076"/>
          <ac:spMkLst>
            <pc:docMk/>
            <pc:sldMk cId="4021234804" sldId="321"/>
            <ac:spMk id="36" creationId="{00000000-0000-0000-0000-000000000000}"/>
          </ac:spMkLst>
        </pc:spChg>
        <pc:picChg chg="add">
          <ac:chgData name="Sizz Flair" userId="af38644466e90d59" providerId="LiveId" clId="{069A8513-6E78-4A58-896F-D9BA79EE7574}" dt="2024-07-04T15:59:38.620" v="5381" actId="22"/>
          <ac:picMkLst>
            <pc:docMk/>
            <pc:sldMk cId="4021234804" sldId="321"/>
            <ac:picMk id="3" creationId="{E99AAD70-7F26-24DF-8C22-8BED661FCB18}"/>
          </ac:picMkLst>
        </pc:picChg>
      </pc:sldChg>
      <pc:sldChg chg="modSp mod">
        <pc:chgData name="Sizz Flair" userId="af38644466e90d59" providerId="LiveId" clId="{069A8513-6E78-4A58-896F-D9BA79EE7574}" dt="2024-07-04T12:31:42.099" v="770" actId="1076"/>
        <pc:sldMkLst>
          <pc:docMk/>
          <pc:sldMk cId="2672640992" sldId="322"/>
        </pc:sldMkLst>
        <pc:spChg chg="mod">
          <ac:chgData name="Sizz Flair" userId="af38644466e90d59" providerId="LiveId" clId="{069A8513-6E78-4A58-896F-D9BA79EE7574}" dt="2024-07-04T12:31:42.099" v="770" actId="1076"/>
          <ac:spMkLst>
            <pc:docMk/>
            <pc:sldMk cId="2672640992" sldId="322"/>
            <ac:spMk id="4" creationId="{791D01B2-D12C-B9D0-EBF6-9C21C5FD1058}"/>
          </ac:spMkLst>
        </pc:spChg>
      </pc:sldChg>
      <pc:sldChg chg="modSp add mod">
        <pc:chgData name="Sizz Flair" userId="af38644466e90d59" providerId="LiveId" clId="{069A8513-6E78-4A58-896F-D9BA79EE7574}" dt="2024-07-04T16:13:42.709" v="5425" actId="20577"/>
        <pc:sldMkLst>
          <pc:docMk/>
          <pc:sldMk cId="2983569516" sldId="323"/>
        </pc:sldMkLst>
        <pc:spChg chg="mod">
          <ac:chgData name="Sizz Flair" userId="af38644466e90d59" providerId="LiveId" clId="{069A8513-6E78-4A58-896F-D9BA79EE7574}" dt="2024-07-04T16:13:42.709" v="5425" actId="20577"/>
          <ac:spMkLst>
            <pc:docMk/>
            <pc:sldMk cId="2983569516" sldId="323"/>
            <ac:spMk id="4" creationId="{791D01B2-D12C-B9D0-EBF6-9C21C5FD1058}"/>
          </ac:spMkLst>
        </pc:spChg>
      </pc:sldChg>
      <pc:sldChg chg="addSp delSp modSp add mod ord">
        <pc:chgData name="Sizz Flair" userId="af38644466e90d59" providerId="LiveId" clId="{069A8513-6E78-4A58-896F-D9BA79EE7574}" dt="2024-07-04T16:02:51.707" v="5407" actId="1076"/>
        <pc:sldMkLst>
          <pc:docMk/>
          <pc:sldMk cId="2928040678" sldId="324"/>
        </pc:sldMkLst>
        <pc:spChg chg="add del mod">
          <ac:chgData name="Sizz Flair" userId="af38644466e90d59" providerId="LiveId" clId="{069A8513-6E78-4A58-896F-D9BA79EE7574}" dt="2024-07-04T16:02:21.701" v="5388" actId="22"/>
          <ac:spMkLst>
            <pc:docMk/>
            <pc:sldMk cId="2928040678" sldId="324"/>
            <ac:spMk id="3" creationId="{993EA02A-D900-8679-9E32-61D321843977}"/>
          </ac:spMkLst>
        </pc:spChg>
        <pc:spChg chg="add del">
          <ac:chgData name="Sizz Flair" userId="af38644466e90d59" providerId="LiveId" clId="{069A8513-6E78-4A58-896F-D9BA79EE7574}" dt="2024-07-04T16:02:23.729" v="5392" actId="22"/>
          <ac:spMkLst>
            <pc:docMk/>
            <pc:sldMk cId="2928040678" sldId="324"/>
            <ac:spMk id="5" creationId="{49E13F3C-63BA-D601-CC82-D71284FCC927}"/>
          </ac:spMkLst>
        </pc:spChg>
        <pc:spChg chg="add del mod">
          <ac:chgData name="Sizz Flair" userId="af38644466e90d59" providerId="LiveId" clId="{069A8513-6E78-4A58-896F-D9BA79EE7574}" dt="2024-07-04T16:02:46.575" v="5406"/>
          <ac:spMkLst>
            <pc:docMk/>
            <pc:sldMk cId="2928040678" sldId="324"/>
            <ac:spMk id="7" creationId="{F0A4D3DF-0F8B-5718-A8B1-FA34F7E3F067}"/>
          </ac:spMkLst>
        </pc:spChg>
        <pc:spChg chg="add mod">
          <ac:chgData name="Sizz Flair" userId="af38644466e90d59" providerId="LiveId" clId="{069A8513-6E78-4A58-896F-D9BA79EE7574}" dt="2024-07-04T16:02:46.140" v="5404" actId="20577"/>
          <ac:spMkLst>
            <pc:docMk/>
            <pc:sldMk cId="2928040678" sldId="324"/>
            <ac:spMk id="8" creationId="{25C29FA5-145E-A153-0BAC-C7C2CC307829}"/>
          </ac:spMkLst>
        </pc:spChg>
        <pc:spChg chg="mod">
          <ac:chgData name="Sizz Flair" userId="af38644466e90d59" providerId="LiveId" clId="{069A8513-6E78-4A58-896F-D9BA79EE7574}" dt="2024-07-04T13:03:04.940" v="1515" actId="20577"/>
          <ac:spMkLst>
            <pc:docMk/>
            <pc:sldMk cId="2928040678" sldId="324"/>
            <ac:spMk id="36" creationId="{00000000-0000-0000-0000-000000000000}"/>
          </ac:spMkLst>
        </pc:spChg>
        <pc:picChg chg="add mod">
          <ac:chgData name="Sizz Flair" userId="af38644466e90d59" providerId="LiveId" clId="{069A8513-6E78-4A58-896F-D9BA79EE7574}" dt="2024-07-04T16:02:51.707" v="5407" actId="1076"/>
          <ac:picMkLst>
            <pc:docMk/>
            <pc:sldMk cId="2928040678" sldId="324"/>
            <ac:picMk id="4098" creationId="{282065AE-41B3-00E3-7017-6F9FA39D18F3}"/>
          </ac:picMkLst>
        </pc:picChg>
      </pc:sldChg>
      <pc:sldChg chg="modSp add mod ord">
        <pc:chgData name="Sizz Flair" userId="af38644466e90d59" providerId="LiveId" clId="{069A8513-6E78-4A58-896F-D9BA79EE7574}" dt="2024-07-04T17:14:40.213" v="6056" actId="113"/>
        <pc:sldMkLst>
          <pc:docMk/>
          <pc:sldMk cId="2787696743" sldId="325"/>
        </pc:sldMkLst>
        <pc:spChg chg="mod">
          <ac:chgData name="Sizz Flair" userId="af38644466e90d59" providerId="LiveId" clId="{069A8513-6E78-4A58-896F-D9BA79EE7574}" dt="2024-07-04T17:11:56.098" v="5942" actId="113"/>
          <ac:spMkLst>
            <pc:docMk/>
            <pc:sldMk cId="2787696743" sldId="325"/>
            <ac:spMk id="3" creationId="{B8FAE658-C887-6FEF-2488-69B52358F5E7}"/>
          </ac:spMkLst>
        </pc:spChg>
        <pc:spChg chg="mod">
          <ac:chgData name="Sizz Flair" userId="af38644466e90d59" providerId="LiveId" clId="{069A8513-6E78-4A58-896F-D9BA79EE7574}" dt="2024-07-04T17:14:40.213" v="6056" actId="113"/>
          <ac:spMkLst>
            <pc:docMk/>
            <pc:sldMk cId="2787696743" sldId="325"/>
            <ac:spMk id="4" creationId="{791D01B2-D12C-B9D0-EBF6-9C21C5FD1058}"/>
          </ac:spMkLst>
        </pc:spChg>
        <pc:spChg chg="mod">
          <ac:chgData name="Sizz Flair" userId="af38644466e90d59" providerId="LiveId" clId="{069A8513-6E78-4A58-896F-D9BA79EE7574}" dt="2024-07-04T13:29:14.737" v="2060" actId="1076"/>
          <ac:spMkLst>
            <pc:docMk/>
            <pc:sldMk cId="2787696743" sldId="325"/>
            <ac:spMk id="33" creationId="{00000000-0000-0000-0000-000000000000}"/>
          </ac:spMkLst>
        </pc:spChg>
      </pc:sldChg>
      <pc:sldChg chg="addSp delSp modSp add mod">
        <pc:chgData name="Sizz Flair" userId="af38644466e90d59" providerId="LiveId" clId="{069A8513-6E78-4A58-896F-D9BA79EE7574}" dt="2024-07-04T13:45:46.005" v="2579" actId="1076"/>
        <pc:sldMkLst>
          <pc:docMk/>
          <pc:sldMk cId="378561071" sldId="326"/>
        </pc:sldMkLst>
        <pc:spChg chg="del mod">
          <ac:chgData name="Sizz Flair" userId="af38644466e90d59" providerId="LiveId" clId="{069A8513-6E78-4A58-896F-D9BA79EE7574}" dt="2024-07-04T13:37:10.337" v="2428" actId="478"/>
          <ac:spMkLst>
            <pc:docMk/>
            <pc:sldMk cId="378561071" sldId="326"/>
            <ac:spMk id="3" creationId="{B8FAE658-C887-6FEF-2488-69B52358F5E7}"/>
          </ac:spMkLst>
        </pc:spChg>
        <pc:spChg chg="mod">
          <ac:chgData name="Sizz Flair" userId="af38644466e90d59" providerId="LiveId" clId="{069A8513-6E78-4A58-896F-D9BA79EE7574}" dt="2024-07-04T13:44:36.286" v="2577" actId="1076"/>
          <ac:spMkLst>
            <pc:docMk/>
            <pc:sldMk cId="378561071" sldId="326"/>
            <ac:spMk id="4" creationId="{791D01B2-D12C-B9D0-EBF6-9C21C5FD1058}"/>
          </ac:spMkLst>
        </pc:spChg>
        <pc:spChg chg="add mod">
          <ac:chgData name="Sizz Flair" userId="af38644466e90d59" providerId="LiveId" clId="{069A8513-6E78-4A58-896F-D9BA79EE7574}" dt="2024-07-04T13:44:31.775" v="2576" actId="1076"/>
          <ac:spMkLst>
            <pc:docMk/>
            <pc:sldMk cId="378561071" sldId="326"/>
            <ac:spMk id="11" creationId="{4BF92F8B-34A4-24F2-383C-BA8A4BE93814}"/>
          </ac:spMkLst>
        </pc:spChg>
        <pc:spChg chg="add mod">
          <ac:chgData name="Sizz Flair" userId="af38644466e90d59" providerId="LiveId" clId="{069A8513-6E78-4A58-896F-D9BA79EE7574}" dt="2024-07-04T13:44:31.775" v="2576" actId="1076"/>
          <ac:spMkLst>
            <pc:docMk/>
            <pc:sldMk cId="378561071" sldId="326"/>
            <ac:spMk id="12" creationId="{9B7D1E13-1EB7-5AEC-E9AE-078187DF587F}"/>
          </ac:spMkLst>
        </pc:spChg>
        <pc:spChg chg="add mod">
          <ac:chgData name="Sizz Flair" userId="af38644466e90d59" providerId="LiveId" clId="{069A8513-6E78-4A58-896F-D9BA79EE7574}" dt="2024-07-04T13:44:31.775" v="2576" actId="1076"/>
          <ac:spMkLst>
            <pc:docMk/>
            <pc:sldMk cId="378561071" sldId="326"/>
            <ac:spMk id="13" creationId="{D5C7D970-3B0C-E146-E0D8-D3B03223B426}"/>
          </ac:spMkLst>
        </pc:spChg>
        <pc:spChg chg="add mod">
          <ac:chgData name="Sizz Flair" userId="af38644466e90d59" providerId="LiveId" clId="{069A8513-6E78-4A58-896F-D9BA79EE7574}" dt="2024-07-04T13:44:31.775" v="2576" actId="1076"/>
          <ac:spMkLst>
            <pc:docMk/>
            <pc:sldMk cId="378561071" sldId="326"/>
            <ac:spMk id="14" creationId="{D84663A7-B3E2-AAF4-3A79-D886DED5FA38}"/>
          </ac:spMkLst>
        </pc:spChg>
        <pc:spChg chg="add mod">
          <ac:chgData name="Sizz Flair" userId="af38644466e90d59" providerId="LiveId" clId="{069A8513-6E78-4A58-896F-D9BA79EE7574}" dt="2024-07-04T13:38:30.868" v="2438"/>
          <ac:spMkLst>
            <pc:docMk/>
            <pc:sldMk cId="378561071" sldId="326"/>
            <ac:spMk id="15" creationId="{25EAB873-04D0-9462-99CB-42EBCAB68765}"/>
          </ac:spMkLst>
        </pc:spChg>
        <pc:spChg chg="add mod">
          <ac:chgData name="Sizz Flair" userId="af38644466e90d59" providerId="LiveId" clId="{069A8513-6E78-4A58-896F-D9BA79EE7574}" dt="2024-07-04T13:38:30.868" v="2438"/>
          <ac:spMkLst>
            <pc:docMk/>
            <pc:sldMk cId="378561071" sldId="326"/>
            <ac:spMk id="16" creationId="{8D93D3A6-3C01-D197-EAD1-6A6A99992E5D}"/>
          </ac:spMkLst>
        </pc:spChg>
        <pc:spChg chg="add mod">
          <ac:chgData name="Sizz Flair" userId="af38644466e90d59" providerId="LiveId" clId="{069A8513-6E78-4A58-896F-D9BA79EE7574}" dt="2024-07-04T13:38:30.868" v="2438"/>
          <ac:spMkLst>
            <pc:docMk/>
            <pc:sldMk cId="378561071" sldId="326"/>
            <ac:spMk id="17" creationId="{5F32481F-25DC-26D6-22AE-1FDCE5AECE1D}"/>
          </ac:spMkLst>
        </pc:spChg>
        <pc:spChg chg="add mod">
          <ac:chgData name="Sizz Flair" userId="af38644466e90d59" providerId="LiveId" clId="{069A8513-6E78-4A58-896F-D9BA79EE7574}" dt="2024-07-04T13:38:30.868" v="2438"/>
          <ac:spMkLst>
            <pc:docMk/>
            <pc:sldMk cId="378561071" sldId="326"/>
            <ac:spMk id="18" creationId="{C6D0EACC-CA0B-7BA3-F4C3-731E3E572977}"/>
          </ac:spMkLst>
        </pc:spChg>
        <pc:spChg chg="add mod">
          <ac:chgData name="Sizz Flair" userId="af38644466e90d59" providerId="LiveId" clId="{069A8513-6E78-4A58-896F-D9BA79EE7574}" dt="2024-07-04T13:44:31.775" v="2576" actId="1076"/>
          <ac:spMkLst>
            <pc:docMk/>
            <pc:sldMk cId="378561071" sldId="326"/>
            <ac:spMk id="19" creationId="{7808F779-3264-C71F-1366-BBAEC0EE4BB4}"/>
          </ac:spMkLst>
        </pc:spChg>
        <pc:spChg chg="add mod">
          <ac:chgData name="Sizz Flair" userId="af38644466e90d59" providerId="LiveId" clId="{069A8513-6E78-4A58-896F-D9BA79EE7574}" dt="2024-07-04T13:44:31.775" v="2576" actId="1076"/>
          <ac:spMkLst>
            <pc:docMk/>
            <pc:sldMk cId="378561071" sldId="326"/>
            <ac:spMk id="21" creationId="{8B174B6E-E4F9-6378-B667-AF7CECDE0AAE}"/>
          </ac:spMkLst>
        </pc:spChg>
        <pc:spChg chg="add mod">
          <ac:chgData name="Sizz Flair" userId="af38644466e90d59" providerId="LiveId" clId="{069A8513-6E78-4A58-896F-D9BA79EE7574}" dt="2024-07-04T13:44:31.775" v="2576" actId="1076"/>
          <ac:spMkLst>
            <pc:docMk/>
            <pc:sldMk cId="378561071" sldId="326"/>
            <ac:spMk id="22" creationId="{CFAA29EE-1753-FD50-5CEF-ADCCDE56D3C4}"/>
          </ac:spMkLst>
        </pc:spChg>
        <pc:spChg chg="add mod">
          <ac:chgData name="Sizz Flair" userId="af38644466e90d59" providerId="LiveId" clId="{069A8513-6E78-4A58-896F-D9BA79EE7574}" dt="2024-07-04T13:44:31.775" v="2576" actId="1076"/>
          <ac:spMkLst>
            <pc:docMk/>
            <pc:sldMk cId="378561071" sldId="326"/>
            <ac:spMk id="23" creationId="{15BC9A16-A557-DAD6-E19E-60A09986B087}"/>
          </ac:spMkLst>
        </pc:spChg>
        <pc:spChg chg="add mod">
          <ac:chgData name="Sizz Flair" userId="af38644466e90d59" providerId="LiveId" clId="{069A8513-6E78-4A58-896F-D9BA79EE7574}" dt="2024-07-04T13:45:46.005" v="2579" actId="1076"/>
          <ac:spMkLst>
            <pc:docMk/>
            <pc:sldMk cId="378561071" sldId="326"/>
            <ac:spMk id="24" creationId="{FB273AB5-D3B8-4FE9-32CA-8F3CEE3E1C19}"/>
          </ac:spMkLst>
        </pc:spChg>
        <pc:spChg chg="add mod">
          <ac:chgData name="Sizz Flair" userId="af38644466e90d59" providerId="LiveId" clId="{069A8513-6E78-4A58-896F-D9BA79EE7574}" dt="2024-07-04T13:44:31.775" v="2576" actId="1076"/>
          <ac:spMkLst>
            <pc:docMk/>
            <pc:sldMk cId="378561071" sldId="326"/>
            <ac:spMk id="25" creationId="{915E4611-2A39-090F-73EA-ED33AC7157C1}"/>
          </ac:spMkLst>
        </pc:spChg>
        <pc:spChg chg="add mod">
          <ac:chgData name="Sizz Flair" userId="af38644466e90d59" providerId="LiveId" clId="{069A8513-6E78-4A58-896F-D9BA79EE7574}" dt="2024-07-04T13:44:31.775" v="2576" actId="1076"/>
          <ac:spMkLst>
            <pc:docMk/>
            <pc:sldMk cId="378561071" sldId="326"/>
            <ac:spMk id="26" creationId="{06E8BF41-5636-B2FA-811A-E896EDF79F15}"/>
          </ac:spMkLst>
        </pc:spChg>
        <pc:spChg chg="add mod">
          <ac:chgData name="Sizz Flair" userId="af38644466e90d59" providerId="LiveId" clId="{069A8513-6E78-4A58-896F-D9BA79EE7574}" dt="2024-07-04T13:44:31.775" v="2576" actId="1076"/>
          <ac:spMkLst>
            <pc:docMk/>
            <pc:sldMk cId="378561071" sldId="326"/>
            <ac:spMk id="27" creationId="{214107CB-5E1A-41A3-6502-BFECF4D5A432}"/>
          </ac:spMkLst>
        </pc:spChg>
        <pc:spChg chg="add del mod">
          <ac:chgData name="Sizz Flair" userId="af38644466e90d59" providerId="LiveId" clId="{069A8513-6E78-4A58-896F-D9BA79EE7574}" dt="2024-07-04T13:41:18.576" v="2508" actId="478"/>
          <ac:spMkLst>
            <pc:docMk/>
            <pc:sldMk cId="378561071" sldId="326"/>
            <ac:spMk id="28" creationId="{0BE70A31-B80F-3139-916D-83035E606348}"/>
          </ac:spMkLst>
        </pc:spChg>
        <pc:spChg chg="add mod">
          <ac:chgData name="Sizz Flair" userId="af38644466e90d59" providerId="LiveId" clId="{069A8513-6E78-4A58-896F-D9BA79EE7574}" dt="2024-07-04T13:44:31.775" v="2576" actId="1076"/>
          <ac:spMkLst>
            <pc:docMk/>
            <pc:sldMk cId="378561071" sldId="326"/>
            <ac:spMk id="29" creationId="{D7553D65-89CC-5171-EC4A-80162832864A}"/>
          </ac:spMkLst>
        </pc:spChg>
        <pc:spChg chg="add mod">
          <ac:chgData name="Sizz Flair" userId="af38644466e90d59" providerId="LiveId" clId="{069A8513-6E78-4A58-896F-D9BA79EE7574}" dt="2024-07-04T13:44:31.775" v="2576" actId="1076"/>
          <ac:spMkLst>
            <pc:docMk/>
            <pc:sldMk cId="378561071" sldId="326"/>
            <ac:spMk id="30" creationId="{49BBE070-124A-A03A-CC63-0953A1B042E9}"/>
          </ac:spMkLst>
        </pc:spChg>
        <pc:spChg chg="add mod">
          <ac:chgData name="Sizz Flair" userId="af38644466e90d59" providerId="LiveId" clId="{069A8513-6E78-4A58-896F-D9BA79EE7574}" dt="2024-07-04T13:44:31.775" v="2576" actId="1076"/>
          <ac:spMkLst>
            <pc:docMk/>
            <pc:sldMk cId="378561071" sldId="326"/>
            <ac:spMk id="31" creationId="{ADC43957-9684-D672-7346-49460FC742CA}"/>
          </ac:spMkLst>
        </pc:spChg>
        <pc:spChg chg="add mod">
          <ac:chgData name="Sizz Flair" userId="af38644466e90d59" providerId="LiveId" clId="{069A8513-6E78-4A58-896F-D9BA79EE7574}" dt="2024-07-04T13:44:31.775" v="2576" actId="1076"/>
          <ac:spMkLst>
            <pc:docMk/>
            <pc:sldMk cId="378561071" sldId="326"/>
            <ac:spMk id="34" creationId="{4D7CFE95-8C8E-22E8-1290-1BF1988133D5}"/>
          </ac:spMkLst>
        </pc:spChg>
        <pc:cxnChg chg="add del mod">
          <ac:chgData name="Sizz Flair" userId="af38644466e90d59" providerId="LiveId" clId="{069A8513-6E78-4A58-896F-D9BA79EE7574}" dt="2024-07-04T13:40:01.500" v="2472" actId="478"/>
          <ac:cxnSpMkLst>
            <pc:docMk/>
            <pc:sldMk cId="378561071" sldId="326"/>
            <ac:cxnSpMk id="6" creationId="{C9480B7A-1DEA-7C98-DC83-1703F8DEDFBB}"/>
          </ac:cxnSpMkLst>
        </pc:cxnChg>
        <pc:cxnChg chg="add mod">
          <ac:chgData name="Sizz Flair" userId="af38644466e90d59" providerId="LiveId" clId="{069A8513-6E78-4A58-896F-D9BA79EE7574}" dt="2024-07-04T13:44:31.775" v="2576" actId="1076"/>
          <ac:cxnSpMkLst>
            <pc:docMk/>
            <pc:sldMk cId="378561071" sldId="326"/>
            <ac:cxnSpMk id="8" creationId="{A3E3F696-FECD-D8FA-3780-95AE4515D235}"/>
          </ac:cxnSpMkLst>
        </pc:cxnChg>
        <pc:cxnChg chg="add del mod">
          <ac:chgData name="Sizz Flair" userId="af38644466e90d59" providerId="LiveId" clId="{069A8513-6E78-4A58-896F-D9BA79EE7574}" dt="2024-07-04T13:41:53.658" v="2515" actId="478"/>
          <ac:cxnSpMkLst>
            <pc:docMk/>
            <pc:sldMk cId="378561071" sldId="326"/>
            <ac:cxnSpMk id="9" creationId="{EC07CED8-6940-E974-BCB5-5565EA8E6D4E}"/>
          </ac:cxnSpMkLst>
        </pc:cxnChg>
        <pc:cxnChg chg="add mod">
          <ac:chgData name="Sizz Flair" userId="af38644466e90d59" providerId="LiveId" clId="{069A8513-6E78-4A58-896F-D9BA79EE7574}" dt="2024-07-04T13:44:31.775" v="2576" actId="1076"/>
          <ac:cxnSpMkLst>
            <pc:docMk/>
            <pc:sldMk cId="378561071" sldId="326"/>
            <ac:cxnSpMk id="10" creationId="{1F03608D-6431-494F-BB89-569A74099DEE}"/>
          </ac:cxnSpMkLst>
        </pc:cxnChg>
      </pc:sldChg>
      <pc:sldChg chg="addSp delSp modSp add mod">
        <pc:chgData name="Sizz Flair" userId="af38644466e90d59" providerId="LiveId" clId="{069A8513-6E78-4A58-896F-D9BA79EE7574}" dt="2024-07-04T14:17:37.836" v="3472" actId="20577"/>
        <pc:sldMkLst>
          <pc:docMk/>
          <pc:sldMk cId="3446954360" sldId="327"/>
        </pc:sldMkLst>
        <pc:spChg chg="mod">
          <ac:chgData name="Sizz Flair" userId="af38644466e90d59" providerId="LiveId" clId="{069A8513-6E78-4A58-896F-D9BA79EE7574}" dt="2024-07-04T14:17:37.836" v="3472" actId="20577"/>
          <ac:spMkLst>
            <pc:docMk/>
            <pc:sldMk cId="3446954360" sldId="327"/>
            <ac:spMk id="4" creationId="{791D01B2-D12C-B9D0-EBF6-9C21C5FD1058}"/>
          </ac:spMkLst>
        </pc:spChg>
        <pc:spChg chg="mod">
          <ac:chgData name="Sizz Flair" userId="af38644466e90d59" providerId="LiveId" clId="{069A8513-6E78-4A58-896F-D9BA79EE7574}" dt="2024-07-04T14:16:42.724" v="3430" actId="14100"/>
          <ac:spMkLst>
            <pc:docMk/>
            <pc:sldMk cId="3446954360" sldId="327"/>
            <ac:spMk id="6" creationId="{94BEE110-E767-11B4-49C9-A81D4DB33B9F}"/>
          </ac:spMkLst>
        </pc:spChg>
        <pc:spChg chg="del">
          <ac:chgData name="Sizz Flair" userId="af38644466e90d59" providerId="LiveId" clId="{069A8513-6E78-4A58-896F-D9BA79EE7574}" dt="2024-07-04T13:46:28.307" v="2581" actId="478"/>
          <ac:spMkLst>
            <pc:docMk/>
            <pc:sldMk cId="3446954360" sldId="327"/>
            <ac:spMk id="11" creationId="{4BF92F8B-34A4-24F2-383C-BA8A4BE93814}"/>
          </ac:spMkLst>
        </pc:spChg>
        <pc:spChg chg="del">
          <ac:chgData name="Sizz Flair" userId="af38644466e90d59" providerId="LiveId" clId="{069A8513-6E78-4A58-896F-D9BA79EE7574}" dt="2024-07-04T13:46:28.307" v="2581" actId="478"/>
          <ac:spMkLst>
            <pc:docMk/>
            <pc:sldMk cId="3446954360" sldId="327"/>
            <ac:spMk id="12" creationId="{9B7D1E13-1EB7-5AEC-E9AE-078187DF587F}"/>
          </ac:spMkLst>
        </pc:spChg>
        <pc:spChg chg="del">
          <ac:chgData name="Sizz Flair" userId="af38644466e90d59" providerId="LiveId" clId="{069A8513-6E78-4A58-896F-D9BA79EE7574}" dt="2024-07-04T13:46:28.307" v="2581" actId="478"/>
          <ac:spMkLst>
            <pc:docMk/>
            <pc:sldMk cId="3446954360" sldId="327"/>
            <ac:spMk id="13" creationId="{D5C7D970-3B0C-E146-E0D8-D3B03223B426}"/>
          </ac:spMkLst>
        </pc:spChg>
        <pc:spChg chg="del">
          <ac:chgData name="Sizz Flair" userId="af38644466e90d59" providerId="LiveId" clId="{069A8513-6E78-4A58-896F-D9BA79EE7574}" dt="2024-07-04T13:46:28.307" v="2581" actId="478"/>
          <ac:spMkLst>
            <pc:docMk/>
            <pc:sldMk cId="3446954360" sldId="327"/>
            <ac:spMk id="14" creationId="{D84663A7-B3E2-AAF4-3A79-D886DED5FA38}"/>
          </ac:spMkLst>
        </pc:spChg>
        <pc:spChg chg="del">
          <ac:chgData name="Sizz Flair" userId="af38644466e90d59" providerId="LiveId" clId="{069A8513-6E78-4A58-896F-D9BA79EE7574}" dt="2024-07-04T13:46:28.307" v="2581" actId="478"/>
          <ac:spMkLst>
            <pc:docMk/>
            <pc:sldMk cId="3446954360" sldId="327"/>
            <ac:spMk id="19" creationId="{7808F779-3264-C71F-1366-BBAEC0EE4BB4}"/>
          </ac:spMkLst>
        </pc:spChg>
        <pc:spChg chg="del">
          <ac:chgData name="Sizz Flair" userId="af38644466e90d59" providerId="LiveId" clId="{069A8513-6E78-4A58-896F-D9BA79EE7574}" dt="2024-07-04T13:46:28.307" v="2581" actId="478"/>
          <ac:spMkLst>
            <pc:docMk/>
            <pc:sldMk cId="3446954360" sldId="327"/>
            <ac:spMk id="21" creationId="{8B174B6E-E4F9-6378-B667-AF7CECDE0AAE}"/>
          </ac:spMkLst>
        </pc:spChg>
        <pc:spChg chg="del">
          <ac:chgData name="Sizz Flair" userId="af38644466e90d59" providerId="LiveId" clId="{069A8513-6E78-4A58-896F-D9BA79EE7574}" dt="2024-07-04T13:46:28.307" v="2581" actId="478"/>
          <ac:spMkLst>
            <pc:docMk/>
            <pc:sldMk cId="3446954360" sldId="327"/>
            <ac:spMk id="22" creationId="{CFAA29EE-1753-FD50-5CEF-ADCCDE56D3C4}"/>
          </ac:spMkLst>
        </pc:spChg>
        <pc:spChg chg="del">
          <ac:chgData name="Sizz Flair" userId="af38644466e90d59" providerId="LiveId" clId="{069A8513-6E78-4A58-896F-D9BA79EE7574}" dt="2024-07-04T13:46:28.307" v="2581" actId="478"/>
          <ac:spMkLst>
            <pc:docMk/>
            <pc:sldMk cId="3446954360" sldId="327"/>
            <ac:spMk id="23" creationId="{15BC9A16-A557-DAD6-E19E-60A09986B087}"/>
          </ac:spMkLst>
        </pc:spChg>
        <pc:spChg chg="del">
          <ac:chgData name="Sizz Flair" userId="af38644466e90d59" providerId="LiveId" clId="{069A8513-6E78-4A58-896F-D9BA79EE7574}" dt="2024-07-04T13:46:28.307" v="2581" actId="478"/>
          <ac:spMkLst>
            <pc:docMk/>
            <pc:sldMk cId="3446954360" sldId="327"/>
            <ac:spMk id="24" creationId="{FB273AB5-D3B8-4FE9-32CA-8F3CEE3E1C19}"/>
          </ac:spMkLst>
        </pc:spChg>
        <pc:spChg chg="del">
          <ac:chgData name="Sizz Flair" userId="af38644466e90d59" providerId="LiveId" clId="{069A8513-6E78-4A58-896F-D9BA79EE7574}" dt="2024-07-04T13:46:28.307" v="2581" actId="478"/>
          <ac:spMkLst>
            <pc:docMk/>
            <pc:sldMk cId="3446954360" sldId="327"/>
            <ac:spMk id="25" creationId="{915E4611-2A39-090F-73EA-ED33AC7157C1}"/>
          </ac:spMkLst>
        </pc:spChg>
        <pc:spChg chg="del">
          <ac:chgData name="Sizz Flair" userId="af38644466e90d59" providerId="LiveId" clId="{069A8513-6E78-4A58-896F-D9BA79EE7574}" dt="2024-07-04T13:46:28.307" v="2581" actId="478"/>
          <ac:spMkLst>
            <pc:docMk/>
            <pc:sldMk cId="3446954360" sldId="327"/>
            <ac:spMk id="26" creationId="{06E8BF41-5636-B2FA-811A-E896EDF79F15}"/>
          </ac:spMkLst>
        </pc:spChg>
        <pc:spChg chg="del">
          <ac:chgData name="Sizz Flair" userId="af38644466e90d59" providerId="LiveId" clId="{069A8513-6E78-4A58-896F-D9BA79EE7574}" dt="2024-07-04T13:46:28.307" v="2581" actId="478"/>
          <ac:spMkLst>
            <pc:docMk/>
            <pc:sldMk cId="3446954360" sldId="327"/>
            <ac:spMk id="27" creationId="{214107CB-5E1A-41A3-6502-BFECF4D5A432}"/>
          </ac:spMkLst>
        </pc:spChg>
        <pc:spChg chg="del">
          <ac:chgData name="Sizz Flair" userId="af38644466e90d59" providerId="LiveId" clId="{069A8513-6E78-4A58-896F-D9BA79EE7574}" dt="2024-07-04T13:46:28.307" v="2581" actId="478"/>
          <ac:spMkLst>
            <pc:docMk/>
            <pc:sldMk cId="3446954360" sldId="327"/>
            <ac:spMk id="29" creationId="{D7553D65-89CC-5171-EC4A-80162832864A}"/>
          </ac:spMkLst>
        </pc:spChg>
        <pc:spChg chg="del">
          <ac:chgData name="Sizz Flair" userId="af38644466e90d59" providerId="LiveId" clId="{069A8513-6E78-4A58-896F-D9BA79EE7574}" dt="2024-07-04T13:46:28.307" v="2581" actId="478"/>
          <ac:spMkLst>
            <pc:docMk/>
            <pc:sldMk cId="3446954360" sldId="327"/>
            <ac:spMk id="30" creationId="{49BBE070-124A-A03A-CC63-0953A1B042E9}"/>
          </ac:spMkLst>
        </pc:spChg>
        <pc:spChg chg="del">
          <ac:chgData name="Sizz Flair" userId="af38644466e90d59" providerId="LiveId" clId="{069A8513-6E78-4A58-896F-D9BA79EE7574}" dt="2024-07-04T13:46:28.307" v="2581" actId="478"/>
          <ac:spMkLst>
            <pc:docMk/>
            <pc:sldMk cId="3446954360" sldId="327"/>
            <ac:spMk id="31" creationId="{ADC43957-9684-D672-7346-49460FC742CA}"/>
          </ac:spMkLst>
        </pc:spChg>
        <pc:spChg chg="del">
          <ac:chgData name="Sizz Flair" userId="af38644466e90d59" providerId="LiveId" clId="{069A8513-6E78-4A58-896F-D9BA79EE7574}" dt="2024-07-04T13:46:28.307" v="2581" actId="478"/>
          <ac:spMkLst>
            <pc:docMk/>
            <pc:sldMk cId="3446954360" sldId="327"/>
            <ac:spMk id="34" creationId="{4D7CFE95-8C8E-22E8-1290-1BF1988133D5}"/>
          </ac:spMkLst>
        </pc:spChg>
        <pc:picChg chg="add mod">
          <ac:chgData name="Sizz Flair" userId="af38644466e90d59" providerId="LiveId" clId="{069A8513-6E78-4A58-896F-D9BA79EE7574}" dt="2024-07-04T14:15:24.525" v="3382" actId="1076"/>
          <ac:picMkLst>
            <pc:docMk/>
            <pc:sldMk cId="3446954360" sldId="327"/>
            <ac:picMk id="5" creationId="{21ABD51D-B79B-41D6-0F42-A5FEFAEC160C}"/>
          </ac:picMkLst>
        </pc:picChg>
        <pc:cxnChg chg="del">
          <ac:chgData name="Sizz Flair" userId="af38644466e90d59" providerId="LiveId" clId="{069A8513-6E78-4A58-896F-D9BA79EE7574}" dt="2024-07-04T13:46:28.307" v="2581" actId="478"/>
          <ac:cxnSpMkLst>
            <pc:docMk/>
            <pc:sldMk cId="3446954360" sldId="327"/>
            <ac:cxnSpMk id="8" creationId="{A3E3F696-FECD-D8FA-3780-95AE4515D235}"/>
          </ac:cxnSpMkLst>
        </pc:cxnChg>
        <pc:cxnChg chg="del">
          <ac:chgData name="Sizz Flair" userId="af38644466e90d59" providerId="LiveId" clId="{069A8513-6E78-4A58-896F-D9BA79EE7574}" dt="2024-07-04T13:46:28.307" v="2581" actId="478"/>
          <ac:cxnSpMkLst>
            <pc:docMk/>
            <pc:sldMk cId="3446954360" sldId="327"/>
            <ac:cxnSpMk id="10" creationId="{1F03608D-6431-494F-BB89-569A74099DEE}"/>
          </ac:cxnSpMkLst>
        </pc:cxnChg>
      </pc:sldChg>
      <pc:sldChg chg="addSp modSp add mod ord">
        <pc:chgData name="Sizz Flair" userId="af38644466e90d59" providerId="LiveId" clId="{069A8513-6E78-4A58-896F-D9BA79EE7574}" dt="2024-07-04T16:16:15.405" v="5428" actId="14100"/>
        <pc:sldMkLst>
          <pc:docMk/>
          <pc:sldMk cId="4017196388" sldId="328"/>
        </pc:sldMkLst>
        <pc:spChg chg="mod">
          <ac:chgData name="Sizz Flair" userId="af38644466e90d59" providerId="LiveId" clId="{069A8513-6E78-4A58-896F-D9BA79EE7574}" dt="2024-07-04T14:18:18.849" v="3514" actId="20577"/>
          <ac:spMkLst>
            <pc:docMk/>
            <pc:sldMk cId="4017196388" sldId="328"/>
            <ac:spMk id="36" creationId="{00000000-0000-0000-0000-000000000000}"/>
          </ac:spMkLst>
        </pc:spChg>
        <pc:picChg chg="add">
          <ac:chgData name="Sizz Flair" userId="af38644466e90d59" providerId="LiveId" clId="{069A8513-6E78-4A58-896F-D9BA79EE7574}" dt="2024-07-04T16:15:34.073" v="5426"/>
          <ac:picMkLst>
            <pc:docMk/>
            <pc:sldMk cId="4017196388" sldId="328"/>
            <ac:picMk id="5122" creationId="{083952B4-0EC0-00FB-53ED-CD2DC2ACDFCC}"/>
          </ac:picMkLst>
        </pc:picChg>
        <pc:picChg chg="add mod">
          <ac:chgData name="Sizz Flair" userId="af38644466e90d59" providerId="LiveId" clId="{069A8513-6E78-4A58-896F-D9BA79EE7574}" dt="2024-07-04T16:16:15.405" v="5428" actId="14100"/>
          <ac:picMkLst>
            <pc:docMk/>
            <pc:sldMk cId="4017196388" sldId="328"/>
            <ac:picMk id="5124" creationId="{EC4988C5-B3E4-750B-1AB0-62D02294A6FB}"/>
          </ac:picMkLst>
        </pc:picChg>
      </pc:sldChg>
      <pc:sldChg chg="addSp delSp modSp add mod ord">
        <pc:chgData name="Sizz Flair" userId="af38644466e90d59" providerId="LiveId" clId="{069A8513-6E78-4A58-896F-D9BA79EE7574}" dt="2024-07-04T14:58:19.325" v="4593" actId="20577"/>
        <pc:sldMkLst>
          <pc:docMk/>
          <pc:sldMk cId="4085454335" sldId="329"/>
        </pc:sldMkLst>
        <pc:spChg chg="del mod">
          <ac:chgData name="Sizz Flair" userId="af38644466e90d59" providerId="LiveId" clId="{069A8513-6E78-4A58-896F-D9BA79EE7574}" dt="2024-07-04T14:19:32.049" v="3560"/>
          <ac:spMkLst>
            <pc:docMk/>
            <pc:sldMk cId="4085454335" sldId="329"/>
            <ac:spMk id="4" creationId="{791D01B2-D12C-B9D0-EBF6-9C21C5FD1058}"/>
          </ac:spMkLst>
        </pc:spChg>
        <pc:spChg chg="del">
          <ac:chgData name="Sizz Flair" userId="af38644466e90d59" providerId="LiveId" clId="{069A8513-6E78-4A58-896F-D9BA79EE7574}" dt="2024-07-04T14:45:20.014" v="4289" actId="478"/>
          <ac:spMkLst>
            <pc:docMk/>
            <pc:sldMk cId="4085454335" sldId="329"/>
            <ac:spMk id="6" creationId="{94BEE110-E767-11B4-49C9-A81D4DB33B9F}"/>
          </ac:spMkLst>
        </pc:spChg>
        <pc:spChg chg="add mod">
          <ac:chgData name="Sizz Flair" userId="af38644466e90d59" providerId="LiveId" clId="{069A8513-6E78-4A58-896F-D9BA79EE7574}" dt="2024-07-04T14:57:03.259" v="4538"/>
          <ac:spMkLst>
            <pc:docMk/>
            <pc:sldMk cId="4085454335" sldId="329"/>
            <ac:spMk id="7" creationId="{C1E8DCCE-D3B1-3BFB-5B6B-A752623B48A6}"/>
          </ac:spMkLst>
        </pc:spChg>
        <pc:spChg chg="mod">
          <ac:chgData name="Sizz Flair" userId="af38644466e90d59" providerId="LiveId" clId="{069A8513-6E78-4A58-896F-D9BA79EE7574}" dt="2024-07-04T14:58:19.325" v="4593" actId="20577"/>
          <ac:spMkLst>
            <pc:docMk/>
            <pc:sldMk cId="4085454335" sldId="329"/>
            <ac:spMk id="33" creationId="{00000000-0000-0000-0000-000000000000}"/>
          </ac:spMkLst>
        </pc:spChg>
        <pc:picChg chg="del">
          <ac:chgData name="Sizz Flair" userId="af38644466e90d59" providerId="LiveId" clId="{069A8513-6E78-4A58-896F-D9BA79EE7574}" dt="2024-07-04T14:18:27.888" v="3518" actId="478"/>
          <ac:picMkLst>
            <pc:docMk/>
            <pc:sldMk cId="4085454335" sldId="329"/>
            <ac:picMk id="5" creationId="{21ABD51D-B79B-41D6-0F42-A5FEFAEC160C}"/>
          </ac:picMkLst>
        </pc:picChg>
      </pc:sldChg>
      <pc:sldChg chg="addSp delSp modSp add mod">
        <pc:chgData name="Sizz Flair" userId="af38644466e90d59" providerId="LiveId" clId="{069A8513-6E78-4A58-896F-D9BA79EE7574}" dt="2024-07-04T15:33:50.043" v="5276"/>
        <pc:sldMkLst>
          <pc:docMk/>
          <pc:sldMk cId="875092284" sldId="330"/>
        </pc:sldMkLst>
        <pc:spChg chg="add mod">
          <ac:chgData name="Sizz Flair" userId="af38644466e90d59" providerId="LiveId" clId="{069A8513-6E78-4A58-896F-D9BA79EE7574}" dt="2024-07-04T15:33:50.043" v="5276"/>
          <ac:spMkLst>
            <pc:docMk/>
            <pc:sldMk cId="875092284" sldId="330"/>
            <ac:spMk id="6" creationId="{95BFF4A2-37AA-87C9-9DD9-598BD03888BC}"/>
          </ac:spMkLst>
        </pc:spChg>
        <pc:spChg chg="del mod">
          <ac:chgData name="Sizz Flair" userId="af38644466e90d59" providerId="LiveId" clId="{069A8513-6E78-4A58-896F-D9BA79EE7574}" dt="2024-07-04T14:58:05.720" v="4585"/>
          <ac:spMkLst>
            <pc:docMk/>
            <pc:sldMk cId="875092284" sldId="330"/>
            <ac:spMk id="7" creationId="{C1E8DCCE-D3B1-3BFB-5B6B-A752623B48A6}"/>
          </ac:spMkLst>
        </pc:spChg>
        <pc:spChg chg="mod">
          <ac:chgData name="Sizz Flair" userId="af38644466e90d59" providerId="LiveId" clId="{069A8513-6E78-4A58-896F-D9BA79EE7574}" dt="2024-07-04T14:58:02.684" v="4583" actId="20577"/>
          <ac:spMkLst>
            <pc:docMk/>
            <pc:sldMk cId="875092284" sldId="330"/>
            <ac:spMk id="33" creationId="{00000000-0000-0000-0000-000000000000}"/>
          </ac:spMkLst>
        </pc:spChg>
        <pc:picChg chg="add mod">
          <ac:chgData name="Sizz Flair" userId="af38644466e90d59" providerId="LiveId" clId="{069A8513-6E78-4A58-896F-D9BA79EE7574}" dt="2024-07-04T15:29:44.625" v="5153" actId="1076"/>
          <ac:picMkLst>
            <pc:docMk/>
            <pc:sldMk cId="875092284" sldId="330"/>
            <ac:picMk id="4" creationId="{A274E681-61DD-8E9A-23B8-B9D07ABAD22B}"/>
          </ac:picMkLst>
        </pc:picChg>
      </pc:sldChg>
      <pc:sldChg chg="addSp delSp modSp add mod">
        <pc:chgData name="Sizz Flair" userId="af38644466e90d59" providerId="LiveId" clId="{069A8513-6E78-4A58-896F-D9BA79EE7574}" dt="2024-07-04T15:22:45.808" v="4918" actId="20577"/>
        <pc:sldMkLst>
          <pc:docMk/>
          <pc:sldMk cId="2450612911" sldId="331"/>
        </pc:sldMkLst>
        <pc:spChg chg="add mod">
          <ac:chgData name="Sizz Flair" userId="af38644466e90d59" providerId="LiveId" clId="{069A8513-6E78-4A58-896F-D9BA79EE7574}" dt="2024-07-04T15:12:36.881" v="4892" actId="122"/>
          <ac:spMkLst>
            <pc:docMk/>
            <pc:sldMk cId="2450612911" sldId="331"/>
            <ac:spMk id="5" creationId="{CF362D06-EB29-7176-D859-CC9292C88D75}"/>
          </ac:spMkLst>
        </pc:spChg>
        <pc:spChg chg="del">
          <ac:chgData name="Sizz Flair" userId="af38644466e90d59" providerId="LiveId" clId="{069A8513-6E78-4A58-896F-D9BA79EE7574}" dt="2024-07-04T15:07:57.158" v="4850" actId="478"/>
          <ac:spMkLst>
            <pc:docMk/>
            <pc:sldMk cId="2450612911" sldId="331"/>
            <ac:spMk id="6" creationId="{95BFF4A2-37AA-87C9-9DD9-598BD03888BC}"/>
          </ac:spMkLst>
        </pc:spChg>
        <pc:spChg chg="mod">
          <ac:chgData name="Sizz Flair" userId="af38644466e90d59" providerId="LiveId" clId="{069A8513-6E78-4A58-896F-D9BA79EE7574}" dt="2024-07-04T15:22:45.808" v="4918" actId="20577"/>
          <ac:spMkLst>
            <pc:docMk/>
            <pc:sldMk cId="2450612911" sldId="331"/>
            <ac:spMk id="33" creationId="{00000000-0000-0000-0000-000000000000}"/>
          </ac:spMkLst>
        </pc:spChg>
        <pc:picChg chg="mod">
          <ac:chgData name="Sizz Flair" userId="af38644466e90d59" providerId="LiveId" clId="{069A8513-6E78-4A58-896F-D9BA79EE7574}" dt="2024-07-04T15:11:54.180" v="4864" actId="1076"/>
          <ac:picMkLst>
            <pc:docMk/>
            <pc:sldMk cId="2450612911" sldId="331"/>
            <ac:picMk id="4" creationId="{A274E681-61DD-8E9A-23B8-B9D07ABAD22B}"/>
          </ac:picMkLst>
        </pc:picChg>
      </pc:sldChg>
      <pc:sldChg chg="addSp modSp add mod ord">
        <pc:chgData name="Sizz Flair" userId="af38644466e90d59" providerId="LiveId" clId="{069A8513-6E78-4A58-896F-D9BA79EE7574}" dt="2024-07-04T16:20:30.630" v="5430"/>
        <pc:sldMkLst>
          <pc:docMk/>
          <pc:sldMk cId="2920157054" sldId="332"/>
        </pc:sldMkLst>
        <pc:spChg chg="add">
          <ac:chgData name="Sizz Flair" userId="af38644466e90d59" providerId="LiveId" clId="{069A8513-6E78-4A58-896F-D9BA79EE7574}" dt="2024-07-04T16:20:04.281" v="5429"/>
          <ac:spMkLst>
            <pc:docMk/>
            <pc:sldMk cId="2920157054" sldId="332"/>
            <ac:spMk id="2" creationId="{D5F9AA6E-07EF-7480-95DE-C95B1C223CE6}"/>
          </ac:spMkLst>
        </pc:spChg>
        <pc:spChg chg="mod">
          <ac:chgData name="Sizz Flair" userId="af38644466e90d59" providerId="LiveId" clId="{069A8513-6E78-4A58-896F-D9BA79EE7574}" dt="2024-07-04T15:39:39.858" v="5357" actId="20577"/>
          <ac:spMkLst>
            <pc:docMk/>
            <pc:sldMk cId="2920157054" sldId="332"/>
            <ac:spMk id="36" creationId="{00000000-0000-0000-0000-000000000000}"/>
          </ac:spMkLst>
        </pc:spChg>
        <pc:picChg chg="add">
          <ac:chgData name="Sizz Flair" userId="af38644466e90d59" providerId="LiveId" clId="{069A8513-6E78-4A58-896F-D9BA79EE7574}" dt="2024-07-04T16:20:30.630" v="5430"/>
          <ac:picMkLst>
            <pc:docMk/>
            <pc:sldMk cId="2920157054" sldId="332"/>
            <ac:picMk id="6148" creationId="{FCB7606B-E0BA-9BCC-50E1-298FF9EF3CE3}"/>
          </ac:picMkLst>
        </pc:picChg>
      </pc:sldChg>
      <pc:sldChg chg="add del">
        <pc:chgData name="Sizz Flair" userId="af38644466e90d59" providerId="LiveId" clId="{069A8513-6E78-4A58-896F-D9BA79EE7574}" dt="2024-07-04T15:11:18.240" v="4855" actId="47"/>
        <pc:sldMkLst>
          <pc:docMk/>
          <pc:sldMk cId="3409244173" sldId="332"/>
        </pc:sldMkLst>
      </pc:sldChg>
      <pc:sldChg chg="addSp delSp modSp add mod ord">
        <pc:chgData name="Sizz Flair" userId="af38644466e90d59" providerId="LiveId" clId="{069A8513-6E78-4A58-896F-D9BA79EE7574}" dt="2024-07-04T16:24:13.136" v="5483" actId="20577"/>
        <pc:sldMkLst>
          <pc:docMk/>
          <pc:sldMk cId="1902578492" sldId="333"/>
        </pc:sldMkLst>
        <pc:spChg chg="add mod">
          <ac:chgData name="Sizz Flair" userId="af38644466e90d59" providerId="LiveId" clId="{069A8513-6E78-4A58-896F-D9BA79EE7574}" dt="2024-07-04T16:24:13.136" v="5483" actId="20577"/>
          <ac:spMkLst>
            <pc:docMk/>
            <pc:sldMk cId="1902578492" sldId="333"/>
            <ac:spMk id="2" creationId="{1C9BFC2F-EE9D-49AB-8AC8-CA58F0E2128E}"/>
          </ac:spMkLst>
        </pc:spChg>
        <pc:spChg chg="add del">
          <ac:chgData name="Sizz Flair" userId="af38644466e90d59" providerId="LiveId" clId="{069A8513-6E78-4A58-896F-D9BA79EE7574}" dt="2024-07-04T16:24:07.652" v="5476" actId="22"/>
          <ac:spMkLst>
            <pc:docMk/>
            <pc:sldMk cId="1902578492" sldId="333"/>
            <ac:spMk id="4" creationId="{F2B59121-0FF1-39E4-1E43-3FA82B1A4B82}"/>
          </ac:spMkLst>
        </pc:spChg>
        <pc:spChg chg="mod">
          <ac:chgData name="Sizz Flair" userId="af38644466e90d59" providerId="LiveId" clId="{069A8513-6E78-4A58-896F-D9BA79EE7574}" dt="2024-07-04T16:23:30.257" v="5472" actId="20577"/>
          <ac:spMkLst>
            <pc:docMk/>
            <pc:sldMk cId="1902578492" sldId="333"/>
            <ac:spMk id="36" creationId="{00000000-0000-0000-0000-000000000000}"/>
          </ac:spMkLst>
        </pc:spChg>
        <pc:picChg chg="del">
          <ac:chgData name="Sizz Flair" userId="af38644466e90d59" providerId="LiveId" clId="{069A8513-6E78-4A58-896F-D9BA79EE7574}" dt="2024-07-04T16:23:21.326" v="5441" actId="478"/>
          <ac:picMkLst>
            <pc:docMk/>
            <pc:sldMk cId="1902578492" sldId="333"/>
            <ac:picMk id="6148" creationId="{FCB7606B-E0BA-9BCC-50E1-298FF9EF3CE3}"/>
          </ac:picMkLst>
        </pc:picChg>
        <pc:picChg chg="add">
          <ac:chgData name="Sizz Flair" userId="af38644466e90d59" providerId="LiveId" clId="{069A8513-6E78-4A58-896F-D9BA79EE7574}" dt="2024-07-04T16:23:55.623" v="5473"/>
          <ac:picMkLst>
            <pc:docMk/>
            <pc:sldMk cId="1902578492" sldId="333"/>
            <ac:picMk id="7170" creationId="{52B36A9A-26E8-D165-EBA9-F27FCFE853A8}"/>
          </ac:picMkLst>
        </pc:picChg>
      </pc:sldChg>
      <pc:sldChg chg="add del">
        <pc:chgData name="Sizz Flair" userId="af38644466e90d59" providerId="LiveId" clId="{069A8513-6E78-4A58-896F-D9BA79EE7574}" dt="2024-07-04T17:17:14.097" v="6058" actId="47"/>
        <pc:sldMkLst>
          <pc:docMk/>
          <pc:sldMk cId="736678738" sldId="334"/>
        </pc:sldMkLst>
      </pc:sldChg>
      <pc:sldChg chg="addSp delSp modSp add mod ord">
        <pc:chgData name="Sizz Flair" userId="af38644466e90d59" providerId="LiveId" clId="{069A8513-6E78-4A58-896F-D9BA79EE7574}" dt="2024-07-04T17:43:44.442" v="6237" actId="1076"/>
        <pc:sldMkLst>
          <pc:docMk/>
          <pc:sldMk cId="1900493123" sldId="334"/>
        </pc:sldMkLst>
        <pc:spChg chg="mod">
          <ac:chgData name="Sizz Flair" userId="af38644466e90d59" providerId="LiveId" clId="{069A8513-6E78-4A58-896F-D9BA79EE7574}" dt="2024-07-04T17:18:00.329" v="6077" actId="14100"/>
          <ac:spMkLst>
            <pc:docMk/>
            <pc:sldMk cId="1900493123" sldId="334"/>
            <ac:spMk id="3" creationId="{54011961-B587-36F0-966A-4C625EA3C098}"/>
          </ac:spMkLst>
        </pc:spChg>
        <pc:spChg chg="del">
          <ac:chgData name="Sizz Flair" userId="af38644466e90d59" providerId="LiveId" clId="{069A8513-6E78-4A58-896F-D9BA79EE7574}" dt="2024-07-04T17:17:37.508" v="6075" actId="478"/>
          <ac:spMkLst>
            <pc:docMk/>
            <pc:sldMk cId="1900493123" sldId="334"/>
            <ac:spMk id="5" creationId="{CF362D06-EB29-7176-D859-CC9292C88D75}"/>
          </ac:spMkLst>
        </pc:spChg>
        <pc:spChg chg="add mod">
          <ac:chgData name="Sizz Flair" userId="af38644466e90d59" providerId="LiveId" clId="{069A8513-6E78-4A58-896F-D9BA79EE7574}" dt="2024-07-04T17:43:44.442" v="6237" actId="1076"/>
          <ac:spMkLst>
            <pc:docMk/>
            <pc:sldMk cId="1900493123" sldId="334"/>
            <ac:spMk id="6" creationId="{B9501851-23E9-9F5A-B384-371804160624}"/>
          </ac:spMkLst>
        </pc:spChg>
        <pc:spChg chg="mod">
          <ac:chgData name="Sizz Flair" userId="af38644466e90d59" providerId="LiveId" clId="{069A8513-6E78-4A58-896F-D9BA79EE7574}" dt="2024-07-04T17:17:24.739" v="6073" actId="20577"/>
          <ac:spMkLst>
            <pc:docMk/>
            <pc:sldMk cId="1900493123" sldId="334"/>
            <ac:spMk id="33" creationId="{00000000-0000-0000-0000-000000000000}"/>
          </ac:spMkLst>
        </pc:spChg>
        <pc:picChg chg="del">
          <ac:chgData name="Sizz Flair" userId="af38644466e90d59" providerId="LiveId" clId="{069A8513-6E78-4A58-896F-D9BA79EE7574}" dt="2024-07-04T17:17:35.039" v="6074" actId="478"/>
          <ac:picMkLst>
            <pc:docMk/>
            <pc:sldMk cId="1900493123" sldId="334"/>
            <ac:picMk id="4" creationId="{A274E681-61DD-8E9A-23B8-B9D07ABAD22B}"/>
          </ac:picMkLst>
        </pc:picChg>
      </pc:sldChg>
    </pc:docChg>
  </pc:docChgLst>
  <pc:docChgLst>
    <pc:chgData name="Sizz Flair" userId="af38644466e90d59" providerId="LiveId" clId="{0814E523-FCFB-45F9-B4E3-468E60DE224D}"/>
    <pc:docChg chg="undo redo custSel addSld delSld modSld sldOrd">
      <pc:chgData name="Sizz Flair" userId="af38644466e90d59" providerId="LiveId" clId="{0814E523-FCFB-45F9-B4E3-468E60DE224D}" dt="2024-05-19T11:50:47.142" v="9867" actId="47"/>
      <pc:docMkLst>
        <pc:docMk/>
      </pc:docMkLst>
      <pc:sldChg chg="modSp mod">
        <pc:chgData name="Sizz Flair" userId="af38644466e90d59" providerId="LiveId" clId="{0814E523-FCFB-45F9-B4E3-468E60DE224D}" dt="2024-05-19T06:55:25.841" v="3" actId="20577"/>
        <pc:sldMkLst>
          <pc:docMk/>
          <pc:sldMk cId="3047199212" sldId="256"/>
        </pc:sldMkLst>
        <pc:spChg chg="mod">
          <ac:chgData name="Sizz Flair" userId="af38644466e90d59" providerId="LiveId" clId="{0814E523-FCFB-45F9-B4E3-468E60DE224D}" dt="2024-05-19T06:55:25.841" v="3" actId="20577"/>
          <ac:spMkLst>
            <pc:docMk/>
            <pc:sldMk cId="3047199212" sldId="256"/>
            <ac:spMk id="14" creationId="{00000000-0000-0000-0000-000000000000}"/>
          </ac:spMkLst>
        </pc:spChg>
      </pc:sldChg>
      <pc:sldChg chg="modSp mod">
        <pc:chgData name="Sizz Flair" userId="af38644466e90d59" providerId="LiveId" clId="{0814E523-FCFB-45F9-B4E3-468E60DE224D}" dt="2024-05-19T10:00:50.422" v="3072" actId="1076"/>
        <pc:sldMkLst>
          <pc:docMk/>
          <pc:sldMk cId="2652781038" sldId="257"/>
        </pc:sldMkLst>
        <pc:spChg chg="mod">
          <ac:chgData name="Sizz Flair" userId="af38644466e90d59" providerId="LiveId" clId="{0814E523-FCFB-45F9-B4E3-468E60DE224D}" dt="2024-05-19T10:00:50.422" v="3072" actId="1076"/>
          <ac:spMkLst>
            <pc:docMk/>
            <pc:sldMk cId="2652781038" sldId="257"/>
            <ac:spMk id="36" creationId="{00000000-0000-0000-0000-000000000000}"/>
          </ac:spMkLst>
        </pc:spChg>
      </pc:sldChg>
      <pc:sldChg chg="modSp mod">
        <pc:chgData name="Sizz Flair" userId="af38644466e90d59" providerId="LiveId" clId="{0814E523-FCFB-45F9-B4E3-468E60DE224D}" dt="2024-05-19T06:58:06.834" v="144" actId="20577"/>
        <pc:sldMkLst>
          <pc:docMk/>
          <pc:sldMk cId="2989751897" sldId="258"/>
        </pc:sldMkLst>
        <pc:spChg chg="mod">
          <ac:chgData name="Sizz Flair" userId="af38644466e90d59" providerId="LiveId" clId="{0814E523-FCFB-45F9-B4E3-468E60DE224D}" dt="2024-05-19T06:58:06.834" v="144" actId="20577"/>
          <ac:spMkLst>
            <pc:docMk/>
            <pc:sldMk cId="2989751897" sldId="258"/>
            <ac:spMk id="29" creationId="{00000000-0000-0000-0000-000000000000}"/>
          </ac:spMkLst>
        </pc:spChg>
      </pc:sldChg>
      <pc:sldChg chg="addSp delSp modSp mod">
        <pc:chgData name="Sizz Flair" userId="af38644466e90d59" providerId="LiveId" clId="{0814E523-FCFB-45F9-B4E3-468E60DE224D}" dt="2024-05-19T10:06:11.329" v="3281"/>
        <pc:sldMkLst>
          <pc:docMk/>
          <pc:sldMk cId="3737701246" sldId="259"/>
        </pc:sldMkLst>
        <pc:spChg chg="add del mod">
          <ac:chgData name="Sizz Flair" userId="af38644466e90d59" providerId="LiveId" clId="{0814E523-FCFB-45F9-B4E3-468E60DE224D}" dt="2024-05-19T10:05:47.763" v="3280" actId="1076"/>
          <ac:spMkLst>
            <pc:docMk/>
            <pc:sldMk cId="3737701246" sldId="259"/>
            <ac:spMk id="4" creationId="{11D52C37-4152-B3BA-155E-2AB78D1CF0AD}"/>
          </ac:spMkLst>
        </pc:spChg>
        <pc:spChg chg="add mod">
          <ac:chgData name="Sizz Flair" userId="af38644466e90d59" providerId="LiveId" clId="{0814E523-FCFB-45F9-B4E3-468E60DE224D}" dt="2024-05-19T10:06:11.329" v="3281"/>
          <ac:spMkLst>
            <pc:docMk/>
            <pc:sldMk cId="3737701246" sldId="259"/>
            <ac:spMk id="9" creationId="{55945EA2-154C-F54B-A1E8-8CB48614D782}"/>
          </ac:spMkLst>
        </pc:spChg>
        <pc:spChg chg="mod">
          <ac:chgData name="Sizz Flair" userId="af38644466e90d59" providerId="LiveId" clId="{0814E523-FCFB-45F9-B4E3-468E60DE224D}" dt="2024-05-19T10:00:59.436" v="3077" actId="20577"/>
          <ac:spMkLst>
            <pc:docMk/>
            <pc:sldMk cId="3737701246" sldId="259"/>
            <ac:spMk id="33" creationId="{00000000-0000-0000-0000-000000000000}"/>
          </ac:spMkLst>
        </pc:spChg>
        <pc:picChg chg="del">
          <ac:chgData name="Sizz Flair" userId="af38644466e90d59" providerId="LiveId" clId="{0814E523-FCFB-45F9-B4E3-468E60DE224D}" dt="2024-05-19T10:02:54.967" v="3078" actId="478"/>
          <ac:picMkLst>
            <pc:docMk/>
            <pc:sldMk cId="3737701246" sldId="259"/>
            <ac:picMk id="3" creationId="{FD8DB8D8-4456-3D6B-E0C5-DAA41110B4A3}"/>
          </ac:picMkLst>
        </pc:picChg>
        <pc:picChg chg="add del">
          <ac:chgData name="Sizz Flair" userId="af38644466e90d59" providerId="LiveId" clId="{0814E523-FCFB-45F9-B4E3-468E60DE224D}" dt="2024-05-19T10:05:28.433" v="3276" actId="478"/>
          <ac:picMkLst>
            <pc:docMk/>
            <pc:sldMk cId="3737701246" sldId="259"/>
            <ac:picMk id="6" creationId="{A30172A0-68F9-58C9-4CF7-A07FCA1F7665}"/>
          </ac:picMkLst>
        </pc:picChg>
        <pc:picChg chg="add mod">
          <ac:chgData name="Sizz Flair" userId="af38644466e90d59" providerId="LiveId" clId="{0814E523-FCFB-45F9-B4E3-468E60DE224D}" dt="2024-05-19T10:05:39.831" v="3278" actId="1076"/>
          <ac:picMkLst>
            <pc:docMk/>
            <pc:sldMk cId="3737701246" sldId="259"/>
            <ac:picMk id="8" creationId="{A040B521-C772-7411-82B6-6713316ABAF7}"/>
          </ac:picMkLst>
        </pc:picChg>
      </pc:sldChg>
      <pc:sldChg chg="del">
        <pc:chgData name="Sizz Flair" userId="af38644466e90d59" providerId="LiveId" clId="{0814E523-FCFB-45F9-B4E3-468E60DE224D}" dt="2024-05-19T11:33:15.333" v="8741" actId="47"/>
        <pc:sldMkLst>
          <pc:docMk/>
          <pc:sldMk cId="3137714587" sldId="262"/>
        </pc:sldMkLst>
      </pc:sldChg>
      <pc:sldChg chg="del">
        <pc:chgData name="Sizz Flair" userId="af38644466e90d59" providerId="LiveId" clId="{0814E523-FCFB-45F9-B4E3-468E60DE224D}" dt="2024-05-19T11:33:16.900" v="8742" actId="47"/>
        <pc:sldMkLst>
          <pc:docMk/>
          <pc:sldMk cId="2117770974" sldId="263"/>
        </pc:sldMkLst>
      </pc:sldChg>
      <pc:sldChg chg="del">
        <pc:chgData name="Sizz Flair" userId="af38644466e90d59" providerId="LiveId" clId="{0814E523-FCFB-45F9-B4E3-468E60DE224D}" dt="2024-05-19T11:33:17.442" v="8743" actId="47"/>
        <pc:sldMkLst>
          <pc:docMk/>
          <pc:sldMk cId="1094188899" sldId="265"/>
        </pc:sldMkLst>
      </pc:sldChg>
      <pc:sldChg chg="del">
        <pc:chgData name="Sizz Flair" userId="af38644466e90d59" providerId="LiveId" clId="{0814E523-FCFB-45F9-B4E3-468E60DE224D}" dt="2024-05-19T11:33:17.965" v="8744" actId="47"/>
        <pc:sldMkLst>
          <pc:docMk/>
          <pc:sldMk cId="3218603553" sldId="266"/>
        </pc:sldMkLst>
      </pc:sldChg>
      <pc:sldChg chg="del">
        <pc:chgData name="Sizz Flair" userId="af38644466e90d59" providerId="LiveId" clId="{0814E523-FCFB-45F9-B4E3-468E60DE224D}" dt="2024-05-19T11:33:19.291" v="8746" actId="47"/>
        <pc:sldMkLst>
          <pc:docMk/>
          <pc:sldMk cId="2911714952" sldId="268"/>
        </pc:sldMkLst>
      </pc:sldChg>
      <pc:sldChg chg="del">
        <pc:chgData name="Sizz Flair" userId="af38644466e90d59" providerId="LiveId" clId="{0814E523-FCFB-45F9-B4E3-468E60DE224D}" dt="2024-05-19T11:33:19.674" v="8747" actId="47"/>
        <pc:sldMkLst>
          <pc:docMk/>
          <pc:sldMk cId="3774131392" sldId="269"/>
        </pc:sldMkLst>
      </pc:sldChg>
      <pc:sldChg chg="del">
        <pc:chgData name="Sizz Flair" userId="af38644466e90d59" providerId="LiveId" clId="{0814E523-FCFB-45F9-B4E3-468E60DE224D}" dt="2024-05-19T11:33:18.882" v="8745" actId="47"/>
        <pc:sldMkLst>
          <pc:docMk/>
          <pc:sldMk cId="2292039419" sldId="270"/>
        </pc:sldMkLst>
      </pc:sldChg>
      <pc:sldChg chg="del">
        <pc:chgData name="Sizz Flair" userId="af38644466e90d59" providerId="LiveId" clId="{0814E523-FCFB-45F9-B4E3-468E60DE224D}" dt="2024-05-19T11:33:20.237" v="8748" actId="47"/>
        <pc:sldMkLst>
          <pc:docMk/>
          <pc:sldMk cId="2709148369" sldId="271"/>
        </pc:sldMkLst>
      </pc:sldChg>
      <pc:sldChg chg="del">
        <pc:chgData name="Sizz Flair" userId="af38644466e90d59" providerId="LiveId" clId="{0814E523-FCFB-45F9-B4E3-468E60DE224D}" dt="2024-05-19T11:33:20.466" v="8749" actId="47"/>
        <pc:sldMkLst>
          <pc:docMk/>
          <pc:sldMk cId="2666132005" sldId="272"/>
        </pc:sldMkLst>
      </pc:sldChg>
      <pc:sldChg chg="del">
        <pc:chgData name="Sizz Flair" userId="af38644466e90d59" providerId="LiveId" clId="{0814E523-FCFB-45F9-B4E3-468E60DE224D}" dt="2024-05-19T11:33:20.878" v="8750" actId="47"/>
        <pc:sldMkLst>
          <pc:docMk/>
          <pc:sldMk cId="2829585305" sldId="273"/>
        </pc:sldMkLst>
      </pc:sldChg>
      <pc:sldChg chg="del">
        <pc:chgData name="Sizz Flair" userId="af38644466e90d59" providerId="LiveId" clId="{0814E523-FCFB-45F9-B4E3-468E60DE224D}" dt="2024-05-19T11:33:21.363" v="8751" actId="47"/>
        <pc:sldMkLst>
          <pc:docMk/>
          <pc:sldMk cId="3353576373" sldId="274"/>
        </pc:sldMkLst>
      </pc:sldChg>
      <pc:sldChg chg="del">
        <pc:chgData name="Sizz Flair" userId="af38644466e90d59" providerId="LiveId" clId="{0814E523-FCFB-45F9-B4E3-468E60DE224D}" dt="2024-05-19T11:33:24.949" v="8759" actId="47"/>
        <pc:sldMkLst>
          <pc:docMk/>
          <pc:sldMk cId="3978102970" sldId="276"/>
        </pc:sldMkLst>
      </pc:sldChg>
      <pc:sldChg chg="del">
        <pc:chgData name="Sizz Flair" userId="af38644466e90d59" providerId="LiveId" clId="{0814E523-FCFB-45F9-B4E3-468E60DE224D}" dt="2024-05-19T11:33:25.352" v="8760" actId="47"/>
        <pc:sldMkLst>
          <pc:docMk/>
          <pc:sldMk cId="1505987722" sldId="277"/>
        </pc:sldMkLst>
      </pc:sldChg>
      <pc:sldChg chg="del">
        <pc:chgData name="Sizz Flair" userId="af38644466e90d59" providerId="LiveId" clId="{0814E523-FCFB-45F9-B4E3-468E60DE224D}" dt="2024-05-19T11:33:21.868" v="8752" actId="47"/>
        <pc:sldMkLst>
          <pc:docMk/>
          <pc:sldMk cId="2387758907" sldId="278"/>
        </pc:sldMkLst>
      </pc:sldChg>
      <pc:sldChg chg="del">
        <pc:chgData name="Sizz Flair" userId="af38644466e90d59" providerId="LiveId" clId="{0814E523-FCFB-45F9-B4E3-468E60DE224D}" dt="2024-05-19T11:33:22.240" v="8753" actId="47"/>
        <pc:sldMkLst>
          <pc:docMk/>
          <pc:sldMk cId="2554218477" sldId="279"/>
        </pc:sldMkLst>
      </pc:sldChg>
      <pc:sldChg chg="del">
        <pc:chgData name="Sizz Flair" userId="af38644466e90d59" providerId="LiveId" clId="{0814E523-FCFB-45F9-B4E3-468E60DE224D}" dt="2024-05-19T11:33:22.609" v="8754" actId="47"/>
        <pc:sldMkLst>
          <pc:docMk/>
          <pc:sldMk cId="2718774722" sldId="280"/>
        </pc:sldMkLst>
      </pc:sldChg>
      <pc:sldChg chg="del">
        <pc:chgData name="Sizz Flair" userId="af38644466e90d59" providerId="LiveId" clId="{0814E523-FCFB-45F9-B4E3-468E60DE224D}" dt="2024-05-19T11:33:23.318" v="8756" actId="47"/>
        <pc:sldMkLst>
          <pc:docMk/>
          <pc:sldMk cId="1404165606" sldId="281"/>
        </pc:sldMkLst>
      </pc:sldChg>
      <pc:sldChg chg="del">
        <pc:chgData name="Sizz Flair" userId="af38644466e90d59" providerId="LiveId" clId="{0814E523-FCFB-45F9-B4E3-468E60DE224D}" dt="2024-05-19T11:33:22.967" v="8755" actId="47"/>
        <pc:sldMkLst>
          <pc:docMk/>
          <pc:sldMk cId="1512376766" sldId="282"/>
        </pc:sldMkLst>
      </pc:sldChg>
      <pc:sldChg chg="del">
        <pc:chgData name="Sizz Flair" userId="af38644466e90d59" providerId="LiveId" clId="{0814E523-FCFB-45F9-B4E3-468E60DE224D}" dt="2024-05-19T11:33:23.714" v="8757" actId="47"/>
        <pc:sldMkLst>
          <pc:docMk/>
          <pc:sldMk cId="67294928" sldId="284"/>
        </pc:sldMkLst>
      </pc:sldChg>
      <pc:sldChg chg="del">
        <pc:chgData name="Sizz Flair" userId="af38644466e90d59" providerId="LiveId" clId="{0814E523-FCFB-45F9-B4E3-468E60DE224D}" dt="2024-05-19T11:33:24.105" v="8758" actId="47"/>
        <pc:sldMkLst>
          <pc:docMk/>
          <pc:sldMk cId="2913686394" sldId="285"/>
        </pc:sldMkLst>
      </pc:sldChg>
      <pc:sldChg chg="del">
        <pc:chgData name="Sizz Flair" userId="af38644466e90d59" providerId="LiveId" clId="{0814E523-FCFB-45F9-B4E3-468E60DE224D}" dt="2024-05-19T11:33:26.284" v="8761" actId="47"/>
        <pc:sldMkLst>
          <pc:docMk/>
          <pc:sldMk cId="668357194" sldId="286"/>
        </pc:sldMkLst>
      </pc:sldChg>
      <pc:sldChg chg="del">
        <pc:chgData name="Sizz Flair" userId="af38644466e90d59" providerId="LiveId" clId="{0814E523-FCFB-45F9-B4E3-468E60DE224D}" dt="2024-05-19T11:33:26.778" v="8762" actId="47"/>
        <pc:sldMkLst>
          <pc:docMk/>
          <pc:sldMk cId="1670356142" sldId="288"/>
        </pc:sldMkLst>
      </pc:sldChg>
      <pc:sldChg chg="del">
        <pc:chgData name="Sizz Flair" userId="af38644466e90d59" providerId="LiveId" clId="{0814E523-FCFB-45F9-B4E3-468E60DE224D}" dt="2024-05-19T11:33:27.810" v="8764" actId="47"/>
        <pc:sldMkLst>
          <pc:docMk/>
          <pc:sldMk cId="3632649086" sldId="289"/>
        </pc:sldMkLst>
      </pc:sldChg>
      <pc:sldChg chg="del">
        <pc:chgData name="Sizz Flair" userId="af38644466e90d59" providerId="LiveId" clId="{0814E523-FCFB-45F9-B4E3-468E60DE224D}" dt="2024-05-19T11:33:27.488" v="8763" actId="47"/>
        <pc:sldMkLst>
          <pc:docMk/>
          <pc:sldMk cId="609888004" sldId="290"/>
        </pc:sldMkLst>
      </pc:sldChg>
      <pc:sldChg chg="del">
        <pc:chgData name="Sizz Flair" userId="af38644466e90d59" providerId="LiveId" clId="{0814E523-FCFB-45F9-B4E3-468E60DE224D}" dt="2024-05-19T11:33:28.979" v="8766" actId="47"/>
        <pc:sldMkLst>
          <pc:docMk/>
          <pc:sldMk cId="1405520414" sldId="291"/>
        </pc:sldMkLst>
      </pc:sldChg>
      <pc:sldChg chg="del">
        <pc:chgData name="Sizz Flair" userId="af38644466e90d59" providerId="LiveId" clId="{0814E523-FCFB-45F9-B4E3-468E60DE224D}" dt="2024-05-19T11:33:28.417" v="8765" actId="47"/>
        <pc:sldMkLst>
          <pc:docMk/>
          <pc:sldMk cId="362749629" sldId="292"/>
        </pc:sldMkLst>
      </pc:sldChg>
      <pc:sldChg chg="del">
        <pc:chgData name="Sizz Flair" userId="af38644466e90d59" providerId="LiveId" clId="{0814E523-FCFB-45F9-B4E3-468E60DE224D}" dt="2024-05-19T11:33:29.948" v="8767" actId="47"/>
        <pc:sldMkLst>
          <pc:docMk/>
          <pc:sldMk cId="3696402566" sldId="293"/>
        </pc:sldMkLst>
      </pc:sldChg>
      <pc:sldChg chg="addSp delSp modSp add mod ord">
        <pc:chgData name="Sizz Flair" userId="af38644466e90d59" providerId="LiveId" clId="{0814E523-FCFB-45F9-B4E3-468E60DE224D}" dt="2024-05-19T07:16:06.787" v="436" actId="20577"/>
        <pc:sldMkLst>
          <pc:docMk/>
          <pc:sldMk cId="2735606592" sldId="294"/>
        </pc:sldMkLst>
        <pc:spChg chg="del">
          <ac:chgData name="Sizz Flair" userId="af38644466e90d59" providerId="LiveId" clId="{0814E523-FCFB-45F9-B4E3-468E60DE224D}" dt="2024-05-19T06:58:57.822" v="226" actId="478"/>
          <ac:spMkLst>
            <pc:docMk/>
            <pc:sldMk cId="2735606592" sldId="294"/>
            <ac:spMk id="4" creationId="{11D52C37-4152-B3BA-155E-2AB78D1CF0AD}"/>
          </ac:spMkLst>
        </pc:spChg>
        <pc:spChg chg="add mod">
          <ac:chgData name="Sizz Flair" userId="af38644466e90d59" providerId="LiveId" clId="{0814E523-FCFB-45F9-B4E3-468E60DE224D}" dt="2024-05-19T07:16:06.787" v="436" actId="20577"/>
          <ac:spMkLst>
            <pc:docMk/>
            <pc:sldMk cId="2735606592" sldId="294"/>
            <ac:spMk id="5" creationId="{7615E86E-E727-6190-C04D-7C7F4FADFBD2}"/>
          </ac:spMkLst>
        </pc:spChg>
        <pc:spChg chg="mod">
          <ac:chgData name="Sizz Flair" userId="af38644466e90d59" providerId="LiveId" clId="{0814E523-FCFB-45F9-B4E3-468E60DE224D}" dt="2024-05-19T06:59:17.047" v="233" actId="20577"/>
          <ac:spMkLst>
            <pc:docMk/>
            <pc:sldMk cId="2735606592" sldId="294"/>
            <ac:spMk id="33" creationId="{00000000-0000-0000-0000-000000000000}"/>
          </ac:spMkLst>
        </pc:spChg>
        <pc:picChg chg="del">
          <ac:chgData name="Sizz Flair" userId="af38644466e90d59" providerId="LiveId" clId="{0814E523-FCFB-45F9-B4E3-468E60DE224D}" dt="2024-05-19T06:58:28.061" v="150" actId="478"/>
          <ac:picMkLst>
            <pc:docMk/>
            <pc:sldMk cId="2735606592" sldId="294"/>
            <ac:picMk id="3" creationId="{FD8DB8D8-4456-3D6B-E0C5-DAA41110B4A3}"/>
          </ac:picMkLst>
        </pc:picChg>
      </pc:sldChg>
      <pc:sldChg chg="addSp delSp modSp add mod modClrScheme chgLayout">
        <pc:chgData name="Sizz Flair" userId="af38644466e90d59" providerId="LiveId" clId="{0814E523-FCFB-45F9-B4E3-468E60DE224D}" dt="2024-05-19T07:49:05.282" v="905" actId="20577"/>
        <pc:sldMkLst>
          <pc:docMk/>
          <pc:sldMk cId="460802812" sldId="295"/>
        </pc:sldMkLst>
        <pc:spChg chg="del mod">
          <ac:chgData name="Sizz Flair" userId="af38644466e90d59" providerId="LiveId" clId="{0814E523-FCFB-45F9-B4E3-468E60DE224D}" dt="2024-05-19T07:16:28.316" v="441"/>
          <ac:spMkLst>
            <pc:docMk/>
            <pc:sldMk cId="460802812" sldId="295"/>
            <ac:spMk id="5" creationId="{7615E86E-E727-6190-C04D-7C7F4FADFBD2}"/>
          </ac:spMkLst>
        </pc:spChg>
        <pc:spChg chg="add del mod ord">
          <ac:chgData name="Sizz Flair" userId="af38644466e90d59" providerId="LiveId" clId="{0814E523-FCFB-45F9-B4E3-468E60DE224D}" dt="2024-05-19T07:30:27.039" v="892" actId="700"/>
          <ac:spMkLst>
            <pc:docMk/>
            <pc:sldMk cId="460802812" sldId="295"/>
            <ac:spMk id="8" creationId="{A9E29276-2A85-276B-553F-B99437870720}"/>
          </ac:spMkLst>
        </pc:spChg>
        <pc:spChg chg="add del mod ord">
          <ac:chgData name="Sizz Flair" userId="af38644466e90d59" providerId="LiveId" clId="{0814E523-FCFB-45F9-B4E3-468E60DE224D}" dt="2024-05-19T07:30:27.039" v="892" actId="700"/>
          <ac:spMkLst>
            <pc:docMk/>
            <pc:sldMk cId="460802812" sldId="295"/>
            <ac:spMk id="9" creationId="{1B94C8AF-738A-398B-81D7-749DFBBBB60C}"/>
          </ac:spMkLst>
        </pc:spChg>
        <pc:spChg chg="add mod">
          <ac:chgData name="Sizz Flair" userId="af38644466e90d59" providerId="LiveId" clId="{0814E523-FCFB-45F9-B4E3-468E60DE224D}" dt="2024-05-19T07:30:40.360" v="893"/>
          <ac:spMkLst>
            <pc:docMk/>
            <pc:sldMk cId="460802812" sldId="295"/>
            <ac:spMk id="10" creationId="{8AD73306-5A7A-AE11-B3D9-BA787E9F6038}"/>
          </ac:spMkLst>
        </pc:spChg>
        <pc:spChg chg="mod">
          <ac:chgData name="Sizz Flair" userId="af38644466e90d59" providerId="LiveId" clId="{0814E523-FCFB-45F9-B4E3-468E60DE224D}" dt="2024-05-19T07:49:05.282" v="905" actId="20577"/>
          <ac:spMkLst>
            <pc:docMk/>
            <pc:sldMk cId="460802812" sldId="295"/>
            <ac:spMk id="33" creationId="{00000000-0000-0000-0000-000000000000}"/>
          </ac:spMkLst>
        </pc:spChg>
        <pc:picChg chg="add del mod">
          <ac:chgData name="Sizz Flair" userId="af38644466e90d59" providerId="LiveId" clId="{0814E523-FCFB-45F9-B4E3-468E60DE224D}" dt="2024-05-19T07:29:45.816" v="887" actId="478"/>
          <ac:picMkLst>
            <pc:docMk/>
            <pc:sldMk cId="460802812" sldId="295"/>
            <ac:picMk id="4" creationId="{1988F1D7-6413-9F66-FFDD-09B2C9482493}"/>
          </ac:picMkLst>
        </pc:picChg>
        <pc:picChg chg="add mod">
          <ac:chgData name="Sizz Flair" userId="af38644466e90d59" providerId="LiveId" clId="{0814E523-FCFB-45F9-B4E3-468E60DE224D}" dt="2024-05-19T07:30:15.309" v="890" actId="14100"/>
          <ac:picMkLst>
            <pc:docMk/>
            <pc:sldMk cId="460802812" sldId="295"/>
            <ac:picMk id="7" creationId="{AF6D3251-056A-D42E-9891-BCF942A48BFE}"/>
          </ac:picMkLst>
        </pc:picChg>
      </pc:sldChg>
      <pc:sldChg chg="add del">
        <pc:chgData name="Sizz Flair" userId="af38644466e90d59" providerId="LiveId" clId="{0814E523-FCFB-45F9-B4E3-468E60DE224D}" dt="2024-05-19T07:13:03.315" v="349" actId="47"/>
        <pc:sldMkLst>
          <pc:docMk/>
          <pc:sldMk cId="2888591406" sldId="295"/>
        </pc:sldMkLst>
      </pc:sldChg>
      <pc:sldChg chg="addSp modSp add mod ord">
        <pc:chgData name="Sizz Flair" userId="af38644466e90d59" providerId="LiveId" clId="{0814E523-FCFB-45F9-B4E3-468E60DE224D}" dt="2024-05-19T09:58:19.626" v="3061" actId="113"/>
        <pc:sldMkLst>
          <pc:docMk/>
          <pc:sldMk cId="1248592193" sldId="296"/>
        </pc:sldMkLst>
        <pc:spChg chg="mod">
          <ac:chgData name="Sizz Flair" userId="af38644466e90d59" providerId="LiveId" clId="{0814E523-FCFB-45F9-B4E3-468E60DE224D}" dt="2024-05-19T09:58:19.626" v="3061" actId="113"/>
          <ac:spMkLst>
            <pc:docMk/>
            <pc:sldMk cId="1248592193" sldId="296"/>
            <ac:spMk id="4" creationId="{11D52C37-4152-B3BA-155E-2AB78D1CF0AD}"/>
          </ac:spMkLst>
        </pc:spChg>
        <pc:spChg chg="add mod">
          <ac:chgData name="Sizz Flair" userId="af38644466e90d59" providerId="LiveId" clId="{0814E523-FCFB-45F9-B4E3-468E60DE224D}" dt="2024-05-19T07:23:21.788" v="742"/>
          <ac:spMkLst>
            <pc:docMk/>
            <pc:sldMk cId="1248592193" sldId="296"/>
            <ac:spMk id="5" creationId="{FF603F0F-404C-B11C-BCCE-502BD92D2E57}"/>
          </ac:spMkLst>
        </pc:spChg>
        <pc:spChg chg="mod">
          <ac:chgData name="Sizz Flair" userId="af38644466e90d59" providerId="LiveId" clId="{0814E523-FCFB-45F9-B4E3-468E60DE224D}" dt="2024-05-19T07:29:04.610" v="852" actId="20577"/>
          <ac:spMkLst>
            <pc:docMk/>
            <pc:sldMk cId="1248592193" sldId="296"/>
            <ac:spMk id="33" creationId="{00000000-0000-0000-0000-000000000000}"/>
          </ac:spMkLst>
        </pc:spChg>
      </pc:sldChg>
      <pc:sldChg chg="add del">
        <pc:chgData name="Sizz Flair" userId="af38644466e90d59" providerId="LiveId" clId="{0814E523-FCFB-45F9-B4E3-468E60DE224D}" dt="2024-05-19T07:13:04.158" v="350" actId="47"/>
        <pc:sldMkLst>
          <pc:docMk/>
          <pc:sldMk cId="2482665425" sldId="296"/>
        </pc:sldMkLst>
      </pc:sldChg>
      <pc:sldChg chg="addSp delSp modSp add mod">
        <pc:chgData name="Sizz Flair" userId="af38644466e90d59" providerId="LiveId" clId="{0814E523-FCFB-45F9-B4E3-468E60DE224D}" dt="2024-05-19T08:13:05.731" v="1543" actId="20577"/>
        <pc:sldMkLst>
          <pc:docMk/>
          <pc:sldMk cId="4255927343" sldId="297"/>
        </pc:sldMkLst>
        <pc:spChg chg="add del mod">
          <ac:chgData name="Sizz Flair" userId="af38644466e90d59" providerId="LiveId" clId="{0814E523-FCFB-45F9-B4E3-468E60DE224D}" dt="2024-05-19T07:49:01.532" v="904"/>
          <ac:spMkLst>
            <pc:docMk/>
            <pc:sldMk cId="4255927343" sldId="297"/>
            <ac:spMk id="3" creationId="{6C71022E-67C7-5DA9-DBC8-F18E5A80C9CB}"/>
          </ac:spMkLst>
        </pc:spChg>
        <pc:spChg chg="add mod">
          <ac:chgData name="Sizz Flair" userId="af38644466e90d59" providerId="LiveId" clId="{0814E523-FCFB-45F9-B4E3-468E60DE224D}" dt="2024-05-19T08:03:29.921" v="1228" actId="21"/>
          <ac:spMkLst>
            <pc:docMk/>
            <pc:sldMk cId="4255927343" sldId="297"/>
            <ac:spMk id="4" creationId="{B40217ED-3A3D-9C0C-F03F-B848D8293C8D}"/>
          </ac:spMkLst>
        </pc:spChg>
        <pc:spChg chg="add del mod">
          <ac:chgData name="Sizz Flair" userId="af38644466e90d59" providerId="LiveId" clId="{0814E523-FCFB-45F9-B4E3-468E60DE224D}" dt="2024-05-19T08:05:23.935" v="1251" actId="21"/>
          <ac:spMkLst>
            <pc:docMk/>
            <pc:sldMk cId="4255927343" sldId="297"/>
            <ac:spMk id="6" creationId="{126B7A26-2F1D-7C10-C113-66C6A4BB7CE6}"/>
          </ac:spMkLst>
        </pc:spChg>
        <pc:spChg chg="add mod">
          <ac:chgData name="Sizz Flair" userId="af38644466e90d59" providerId="LiveId" clId="{0814E523-FCFB-45F9-B4E3-468E60DE224D}" dt="2024-05-19T08:06:06.429" v="1257" actId="13822"/>
          <ac:spMkLst>
            <pc:docMk/>
            <pc:sldMk cId="4255927343" sldId="297"/>
            <ac:spMk id="8" creationId="{E7BACB23-7301-C5DB-2F98-99529EB2CC0D}"/>
          </ac:spMkLst>
        </pc:spChg>
        <pc:spChg chg="add mod">
          <ac:chgData name="Sizz Flair" userId="af38644466e90d59" providerId="LiveId" clId="{0814E523-FCFB-45F9-B4E3-468E60DE224D}" dt="2024-05-19T08:06:33.267" v="1276" actId="1076"/>
          <ac:spMkLst>
            <pc:docMk/>
            <pc:sldMk cId="4255927343" sldId="297"/>
            <ac:spMk id="9" creationId="{AC91AD72-246F-D347-05D9-A972C632C9E2}"/>
          </ac:spMkLst>
        </pc:spChg>
        <pc:spChg chg="add mod">
          <ac:chgData name="Sizz Flair" userId="af38644466e90d59" providerId="LiveId" clId="{0814E523-FCFB-45F9-B4E3-468E60DE224D}" dt="2024-05-19T08:07:11.323" v="1288" actId="1076"/>
          <ac:spMkLst>
            <pc:docMk/>
            <pc:sldMk cId="4255927343" sldId="297"/>
            <ac:spMk id="11" creationId="{2C0A2AFA-64AC-689D-F5EE-A8975A519C1B}"/>
          </ac:spMkLst>
        </pc:spChg>
        <pc:spChg chg="add mod">
          <ac:chgData name="Sizz Flair" userId="af38644466e90d59" providerId="LiveId" clId="{0814E523-FCFB-45F9-B4E3-468E60DE224D}" dt="2024-05-19T08:07:55.890" v="1297" actId="1076"/>
          <ac:spMkLst>
            <pc:docMk/>
            <pc:sldMk cId="4255927343" sldId="297"/>
            <ac:spMk id="12" creationId="{AD243B31-9475-4DC7-EE78-B051D38DF3A7}"/>
          </ac:spMkLst>
        </pc:spChg>
        <pc:spChg chg="add mod">
          <ac:chgData name="Sizz Flair" userId="af38644466e90d59" providerId="LiveId" clId="{0814E523-FCFB-45F9-B4E3-468E60DE224D}" dt="2024-05-19T08:13:05.731" v="1543" actId="20577"/>
          <ac:spMkLst>
            <pc:docMk/>
            <pc:sldMk cId="4255927343" sldId="297"/>
            <ac:spMk id="20" creationId="{8EB3CBAD-CE2C-2014-1B88-2625E92C2CC5}"/>
          </ac:spMkLst>
        </pc:spChg>
        <pc:spChg chg="mod">
          <ac:chgData name="Sizz Flair" userId="af38644466e90d59" providerId="LiveId" clId="{0814E523-FCFB-45F9-B4E3-468E60DE224D}" dt="2024-05-19T07:49:09.775" v="910" actId="20577"/>
          <ac:spMkLst>
            <pc:docMk/>
            <pc:sldMk cId="4255927343" sldId="297"/>
            <ac:spMk id="33" creationId="{00000000-0000-0000-0000-000000000000}"/>
          </ac:spMkLst>
        </pc:spChg>
        <pc:picChg chg="mod">
          <ac:chgData name="Sizz Flair" userId="af38644466e90d59" providerId="LiveId" clId="{0814E523-FCFB-45F9-B4E3-468E60DE224D}" dt="2024-05-19T08:03:25.376" v="1227" actId="1076"/>
          <ac:picMkLst>
            <pc:docMk/>
            <pc:sldMk cId="4255927343" sldId="297"/>
            <ac:picMk id="7" creationId="{AF6D3251-056A-D42E-9891-BCF942A48BFE}"/>
          </ac:picMkLst>
        </pc:picChg>
        <pc:cxnChg chg="add mod">
          <ac:chgData name="Sizz Flair" userId="af38644466e90d59" providerId="LiveId" clId="{0814E523-FCFB-45F9-B4E3-468E60DE224D}" dt="2024-05-19T08:08:31.717" v="1304" actId="13822"/>
          <ac:cxnSpMkLst>
            <pc:docMk/>
            <pc:sldMk cId="4255927343" sldId="297"/>
            <ac:cxnSpMk id="14" creationId="{A23BFFF5-BDC7-6230-4068-D3E7298B34BA}"/>
          </ac:cxnSpMkLst>
        </pc:cxnChg>
        <pc:cxnChg chg="add del mod">
          <ac:chgData name="Sizz Flair" userId="af38644466e90d59" providerId="LiveId" clId="{0814E523-FCFB-45F9-B4E3-468E60DE224D}" dt="2024-05-19T08:08:14.989" v="1301" actId="478"/>
          <ac:cxnSpMkLst>
            <pc:docMk/>
            <pc:sldMk cId="4255927343" sldId="297"/>
            <ac:cxnSpMk id="15" creationId="{91D473AA-1A18-CB36-A1E3-5596C57B5B9D}"/>
          </ac:cxnSpMkLst>
        </pc:cxnChg>
        <pc:cxnChg chg="add mod">
          <ac:chgData name="Sizz Flair" userId="af38644466e90d59" providerId="LiveId" clId="{0814E523-FCFB-45F9-B4E3-468E60DE224D}" dt="2024-05-19T08:08:33.928" v="1305" actId="13822"/>
          <ac:cxnSpMkLst>
            <pc:docMk/>
            <pc:sldMk cId="4255927343" sldId="297"/>
            <ac:cxnSpMk id="17" creationId="{434C455A-BCE6-574E-4F0D-810F03C3EA30}"/>
          </ac:cxnSpMkLst>
        </pc:cxnChg>
      </pc:sldChg>
      <pc:sldChg chg="addSp delSp modSp add mod">
        <pc:chgData name="Sizz Flair" userId="af38644466e90d59" providerId="LiveId" clId="{0814E523-FCFB-45F9-B4E3-468E60DE224D}" dt="2024-05-19T09:57:09.693" v="3021" actId="1076"/>
        <pc:sldMkLst>
          <pc:docMk/>
          <pc:sldMk cId="3896747249" sldId="298"/>
        </pc:sldMkLst>
        <pc:spChg chg="del">
          <ac:chgData name="Sizz Flair" userId="af38644466e90d59" providerId="LiveId" clId="{0814E523-FCFB-45F9-B4E3-468E60DE224D}" dt="2024-05-19T08:05:29.146" v="1254" actId="478"/>
          <ac:spMkLst>
            <pc:docMk/>
            <pc:sldMk cId="3896747249" sldId="298"/>
            <ac:spMk id="4" creationId="{B40217ED-3A3D-9C0C-F03F-B848D8293C8D}"/>
          </ac:spMkLst>
        </pc:spChg>
        <pc:spChg chg="add mod">
          <ac:chgData name="Sizz Flair" userId="af38644466e90d59" providerId="LiveId" clId="{0814E523-FCFB-45F9-B4E3-468E60DE224D}" dt="2024-05-19T09:57:09.693" v="3021" actId="1076"/>
          <ac:spMkLst>
            <pc:docMk/>
            <pc:sldMk cId="3896747249" sldId="298"/>
            <ac:spMk id="5" creationId="{44764FE0-1508-9D4C-EE08-A2987AA5053B}"/>
          </ac:spMkLst>
        </pc:spChg>
        <pc:spChg chg="add del mod">
          <ac:chgData name="Sizz Flair" userId="af38644466e90d59" providerId="LiveId" clId="{0814E523-FCFB-45F9-B4E3-468E60DE224D}" dt="2024-05-19T08:22:11.012" v="1567"/>
          <ac:spMkLst>
            <pc:docMk/>
            <pc:sldMk cId="3896747249" sldId="298"/>
            <ac:spMk id="6" creationId="{126B7A26-2F1D-7C10-C113-66C6A4BB7CE6}"/>
          </ac:spMkLst>
        </pc:spChg>
        <pc:spChg chg="add del">
          <ac:chgData name="Sizz Flair" userId="af38644466e90d59" providerId="LiveId" clId="{0814E523-FCFB-45F9-B4E3-468E60DE224D}" dt="2024-05-19T09:12:47.100" v="2161" actId="22"/>
          <ac:spMkLst>
            <pc:docMk/>
            <pc:sldMk cId="3896747249" sldId="298"/>
            <ac:spMk id="9" creationId="{AE4CCD6B-A883-2F87-54B7-61E4C31EDB4C}"/>
          </ac:spMkLst>
        </pc:spChg>
        <pc:spChg chg="mod">
          <ac:chgData name="Sizz Flair" userId="af38644466e90d59" providerId="LiveId" clId="{0814E523-FCFB-45F9-B4E3-468E60DE224D}" dt="2024-05-19T09:12:32.222" v="2159" actId="14100"/>
          <ac:spMkLst>
            <pc:docMk/>
            <pc:sldMk cId="3896747249" sldId="298"/>
            <ac:spMk id="10" creationId="{8AD73306-5A7A-AE11-B3D9-BA787E9F6038}"/>
          </ac:spMkLst>
        </pc:spChg>
        <pc:spChg chg="mod">
          <ac:chgData name="Sizz Flair" userId="af38644466e90d59" providerId="LiveId" clId="{0814E523-FCFB-45F9-B4E3-468E60DE224D}" dt="2024-05-19T08:21:45.765" v="1557" actId="5793"/>
          <ac:spMkLst>
            <pc:docMk/>
            <pc:sldMk cId="3896747249" sldId="298"/>
            <ac:spMk id="33" creationId="{00000000-0000-0000-0000-000000000000}"/>
          </ac:spMkLst>
        </pc:spChg>
        <pc:picChg chg="del">
          <ac:chgData name="Sizz Flair" userId="af38644466e90d59" providerId="LiveId" clId="{0814E523-FCFB-45F9-B4E3-468E60DE224D}" dt="2024-05-19T08:22:11.012" v="1565" actId="478"/>
          <ac:picMkLst>
            <pc:docMk/>
            <pc:sldMk cId="3896747249" sldId="298"/>
            <ac:picMk id="7" creationId="{AF6D3251-056A-D42E-9891-BCF942A48BFE}"/>
          </ac:picMkLst>
        </pc:picChg>
      </pc:sldChg>
      <pc:sldChg chg="modSp add mod">
        <pc:chgData name="Sizz Flair" userId="af38644466e90d59" providerId="LiveId" clId="{0814E523-FCFB-45F9-B4E3-468E60DE224D}" dt="2024-05-19T09:58:58.984" v="3068" actId="20577"/>
        <pc:sldMkLst>
          <pc:docMk/>
          <pc:sldMk cId="801676753" sldId="299"/>
        </pc:sldMkLst>
        <pc:spChg chg="mod">
          <ac:chgData name="Sizz Flair" userId="af38644466e90d59" providerId="LiveId" clId="{0814E523-FCFB-45F9-B4E3-468E60DE224D}" dt="2024-05-19T09:58:58.984" v="3068" actId="20577"/>
          <ac:spMkLst>
            <pc:docMk/>
            <pc:sldMk cId="801676753" sldId="299"/>
            <ac:spMk id="5" creationId="{44764FE0-1508-9D4C-EE08-A2987AA5053B}"/>
          </ac:spMkLst>
        </pc:spChg>
      </pc:sldChg>
      <pc:sldChg chg="delSp modSp add mod">
        <pc:chgData name="Sizz Flair" userId="af38644466e90d59" providerId="LiveId" clId="{0814E523-FCFB-45F9-B4E3-468E60DE224D}" dt="2024-05-19T10:18:02.520" v="4069" actId="2710"/>
        <pc:sldMkLst>
          <pc:docMk/>
          <pc:sldMk cId="1364497618" sldId="300"/>
        </pc:sldMkLst>
        <pc:spChg chg="mod">
          <ac:chgData name="Sizz Flair" userId="af38644466e90d59" providerId="LiveId" clId="{0814E523-FCFB-45F9-B4E3-468E60DE224D}" dt="2024-05-19T10:18:02.520" v="4069" actId="2710"/>
          <ac:spMkLst>
            <pc:docMk/>
            <pc:sldMk cId="1364497618" sldId="300"/>
            <ac:spMk id="4" creationId="{11D52C37-4152-B3BA-155E-2AB78D1CF0AD}"/>
          </ac:spMkLst>
        </pc:spChg>
        <pc:spChg chg="mod">
          <ac:chgData name="Sizz Flair" userId="af38644466e90d59" providerId="LiveId" clId="{0814E523-FCFB-45F9-B4E3-468E60DE224D}" dt="2024-05-19T10:07:00.285" v="3313" actId="20577"/>
          <ac:spMkLst>
            <pc:docMk/>
            <pc:sldMk cId="1364497618" sldId="300"/>
            <ac:spMk id="33" creationId="{00000000-0000-0000-0000-000000000000}"/>
          </ac:spMkLst>
        </pc:spChg>
        <pc:picChg chg="del">
          <ac:chgData name="Sizz Flair" userId="af38644466e90d59" providerId="LiveId" clId="{0814E523-FCFB-45F9-B4E3-468E60DE224D}" dt="2024-05-19T10:07:13.507" v="3314" actId="478"/>
          <ac:picMkLst>
            <pc:docMk/>
            <pc:sldMk cId="1364497618" sldId="300"/>
            <ac:picMk id="8" creationId="{A040B521-C772-7411-82B6-6713316ABAF7}"/>
          </ac:picMkLst>
        </pc:picChg>
      </pc:sldChg>
      <pc:sldChg chg="modSp add mod">
        <pc:chgData name="Sizz Flair" userId="af38644466e90d59" providerId="LiveId" clId="{0814E523-FCFB-45F9-B4E3-468E60DE224D}" dt="2024-05-19T10:43:23.280" v="5463" actId="2711"/>
        <pc:sldMkLst>
          <pc:docMk/>
          <pc:sldMk cId="2241212055" sldId="301"/>
        </pc:sldMkLst>
        <pc:spChg chg="mod">
          <ac:chgData name="Sizz Flair" userId="af38644466e90d59" providerId="LiveId" clId="{0814E523-FCFB-45F9-B4E3-468E60DE224D}" dt="2024-05-19T10:43:23.280" v="5463" actId="2711"/>
          <ac:spMkLst>
            <pc:docMk/>
            <pc:sldMk cId="2241212055" sldId="301"/>
            <ac:spMk id="4" creationId="{11D52C37-4152-B3BA-155E-2AB78D1CF0AD}"/>
          </ac:spMkLst>
        </pc:spChg>
        <pc:spChg chg="mod">
          <ac:chgData name="Sizz Flair" userId="af38644466e90d59" providerId="LiveId" clId="{0814E523-FCFB-45F9-B4E3-468E60DE224D}" dt="2024-05-19T10:18:51.023" v="4131" actId="20577"/>
          <ac:spMkLst>
            <pc:docMk/>
            <pc:sldMk cId="2241212055" sldId="301"/>
            <ac:spMk id="33" creationId="{00000000-0000-0000-0000-000000000000}"/>
          </ac:spMkLst>
        </pc:spChg>
      </pc:sldChg>
      <pc:sldChg chg="modSp add mod ord">
        <pc:chgData name="Sizz Flair" userId="af38644466e90d59" providerId="LiveId" clId="{0814E523-FCFB-45F9-B4E3-468E60DE224D}" dt="2024-05-19T10:53:58.052" v="6155" actId="20577"/>
        <pc:sldMkLst>
          <pc:docMk/>
          <pc:sldMk cId="1800266952" sldId="302"/>
        </pc:sldMkLst>
        <pc:spChg chg="mod">
          <ac:chgData name="Sizz Flair" userId="af38644466e90d59" providerId="LiveId" clId="{0814E523-FCFB-45F9-B4E3-468E60DE224D}" dt="2024-05-19T10:53:58.052" v="6155" actId="20577"/>
          <ac:spMkLst>
            <pc:docMk/>
            <pc:sldMk cId="1800266952" sldId="302"/>
            <ac:spMk id="4" creationId="{11D52C37-4152-B3BA-155E-2AB78D1CF0AD}"/>
          </ac:spMkLst>
        </pc:spChg>
        <pc:spChg chg="mod">
          <ac:chgData name="Sizz Flair" userId="af38644466e90d59" providerId="LiveId" clId="{0814E523-FCFB-45F9-B4E3-468E60DE224D}" dt="2024-05-19T10:44:41.936" v="5473" actId="20577"/>
          <ac:spMkLst>
            <pc:docMk/>
            <pc:sldMk cId="1800266952" sldId="302"/>
            <ac:spMk id="33" creationId="{00000000-0000-0000-0000-000000000000}"/>
          </ac:spMkLst>
        </pc:spChg>
      </pc:sldChg>
      <pc:sldChg chg="modSp add mod">
        <pc:chgData name="Sizz Flair" userId="af38644466e90d59" providerId="LiveId" clId="{0814E523-FCFB-45F9-B4E3-468E60DE224D}" dt="2024-05-19T11:15:16.404" v="7618"/>
        <pc:sldMkLst>
          <pc:docMk/>
          <pc:sldMk cId="346278833" sldId="303"/>
        </pc:sldMkLst>
        <pc:spChg chg="mod">
          <ac:chgData name="Sizz Flair" userId="af38644466e90d59" providerId="LiveId" clId="{0814E523-FCFB-45F9-B4E3-468E60DE224D}" dt="2024-05-19T11:15:16.404" v="7618"/>
          <ac:spMkLst>
            <pc:docMk/>
            <pc:sldMk cId="346278833" sldId="303"/>
            <ac:spMk id="4" creationId="{11D52C37-4152-B3BA-155E-2AB78D1CF0AD}"/>
          </ac:spMkLst>
        </pc:spChg>
        <pc:spChg chg="mod">
          <ac:chgData name="Sizz Flair" userId="af38644466e90d59" providerId="LiveId" clId="{0814E523-FCFB-45F9-B4E3-468E60DE224D}" dt="2024-05-19T11:09:21.440" v="7293" actId="20577"/>
          <ac:spMkLst>
            <pc:docMk/>
            <pc:sldMk cId="346278833" sldId="303"/>
            <ac:spMk id="33" creationId="{00000000-0000-0000-0000-000000000000}"/>
          </ac:spMkLst>
        </pc:spChg>
      </pc:sldChg>
      <pc:sldChg chg="modSp add del mod">
        <pc:chgData name="Sizz Flair" userId="af38644466e90d59" providerId="LiveId" clId="{0814E523-FCFB-45F9-B4E3-468E60DE224D}" dt="2024-05-19T11:13:26.817" v="7596" actId="2890"/>
        <pc:sldMkLst>
          <pc:docMk/>
          <pc:sldMk cId="651884834" sldId="304"/>
        </pc:sldMkLst>
        <pc:spChg chg="mod">
          <ac:chgData name="Sizz Flair" userId="af38644466e90d59" providerId="LiveId" clId="{0814E523-FCFB-45F9-B4E3-468E60DE224D}" dt="2024-05-19T11:13:25.379" v="7595" actId="20577"/>
          <ac:spMkLst>
            <pc:docMk/>
            <pc:sldMk cId="651884834" sldId="304"/>
            <ac:spMk id="33" creationId="{00000000-0000-0000-0000-000000000000}"/>
          </ac:spMkLst>
        </pc:spChg>
      </pc:sldChg>
      <pc:sldChg chg="modSp add mod">
        <pc:chgData name="Sizz Flair" userId="af38644466e90d59" providerId="LiveId" clId="{0814E523-FCFB-45F9-B4E3-468E60DE224D}" dt="2024-05-19T11:21:03.638" v="7861" actId="1076"/>
        <pc:sldMkLst>
          <pc:docMk/>
          <pc:sldMk cId="3660683662" sldId="304"/>
        </pc:sldMkLst>
        <pc:spChg chg="mod">
          <ac:chgData name="Sizz Flair" userId="af38644466e90d59" providerId="LiveId" clId="{0814E523-FCFB-45F9-B4E3-468E60DE224D}" dt="2024-05-19T11:21:03.638" v="7861" actId="1076"/>
          <ac:spMkLst>
            <pc:docMk/>
            <pc:sldMk cId="3660683662" sldId="304"/>
            <ac:spMk id="4" creationId="{11D52C37-4152-B3BA-155E-2AB78D1CF0AD}"/>
          </ac:spMkLst>
        </pc:spChg>
        <pc:spChg chg="mod">
          <ac:chgData name="Sizz Flair" userId="af38644466e90d59" providerId="LiveId" clId="{0814E523-FCFB-45F9-B4E3-468E60DE224D}" dt="2024-05-19T11:16:12.356" v="7627" actId="20577"/>
          <ac:spMkLst>
            <pc:docMk/>
            <pc:sldMk cId="3660683662" sldId="304"/>
            <ac:spMk id="33" creationId="{00000000-0000-0000-0000-000000000000}"/>
          </ac:spMkLst>
        </pc:spChg>
      </pc:sldChg>
      <pc:sldChg chg="modSp add mod">
        <pc:chgData name="Sizz Flair" userId="af38644466e90d59" providerId="LiveId" clId="{0814E523-FCFB-45F9-B4E3-468E60DE224D}" dt="2024-05-19T11:25:00.603" v="8222" actId="20577"/>
        <pc:sldMkLst>
          <pc:docMk/>
          <pc:sldMk cId="122346299" sldId="305"/>
        </pc:sldMkLst>
        <pc:spChg chg="mod">
          <ac:chgData name="Sizz Flair" userId="af38644466e90d59" providerId="LiveId" clId="{0814E523-FCFB-45F9-B4E3-468E60DE224D}" dt="2024-05-19T11:25:00.603" v="8222" actId="20577"/>
          <ac:spMkLst>
            <pc:docMk/>
            <pc:sldMk cId="122346299" sldId="305"/>
            <ac:spMk id="4" creationId="{11D52C37-4152-B3BA-155E-2AB78D1CF0AD}"/>
          </ac:spMkLst>
        </pc:spChg>
        <pc:spChg chg="mod">
          <ac:chgData name="Sizz Flair" userId="af38644466e90d59" providerId="LiveId" clId="{0814E523-FCFB-45F9-B4E3-468E60DE224D}" dt="2024-05-19T11:21:41.549" v="7903" actId="20577"/>
          <ac:spMkLst>
            <pc:docMk/>
            <pc:sldMk cId="122346299" sldId="305"/>
            <ac:spMk id="33" creationId="{00000000-0000-0000-0000-000000000000}"/>
          </ac:spMkLst>
        </pc:spChg>
      </pc:sldChg>
      <pc:sldChg chg="modSp add mod">
        <pc:chgData name="Sizz Flair" userId="af38644466e90d59" providerId="LiveId" clId="{0814E523-FCFB-45F9-B4E3-468E60DE224D}" dt="2024-05-19T11:31:17.964" v="8547" actId="20577"/>
        <pc:sldMkLst>
          <pc:docMk/>
          <pc:sldMk cId="1686473411" sldId="306"/>
        </pc:sldMkLst>
        <pc:spChg chg="mod">
          <ac:chgData name="Sizz Flair" userId="af38644466e90d59" providerId="LiveId" clId="{0814E523-FCFB-45F9-B4E3-468E60DE224D}" dt="2024-05-19T11:31:17.964" v="8547" actId="20577"/>
          <ac:spMkLst>
            <pc:docMk/>
            <pc:sldMk cId="1686473411" sldId="306"/>
            <ac:spMk id="4" creationId="{11D52C37-4152-B3BA-155E-2AB78D1CF0AD}"/>
          </ac:spMkLst>
        </pc:spChg>
        <pc:spChg chg="mod">
          <ac:chgData name="Sizz Flair" userId="af38644466e90d59" providerId="LiveId" clId="{0814E523-FCFB-45F9-B4E3-468E60DE224D}" dt="2024-05-19T11:27:11.806" v="8289" actId="20577"/>
          <ac:spMkLst>
            <pc:docMk/>
            <pc:sldMk cId="1686473411" sldId="306"/>
            <ac:spMk id="33" creationId="{00000000-0000-0000-0000-000000000000}"/>
          </ac:spMkLst>
        </pc:spChg>
      </pc:sldChg>
      <pc:sldChg chg="modSp add mod ord">
        <pc:chgData name="Sizz Flair" userId="af38644466e90d59" providerId="LiveId" clId="{0814E523-FCFB-45F9-B4E3-468E60DE224D}" dt="2024-05-19T11:25:55.204" v="8245" actId="20577"/>
        <pc:sldMkLst>
          <pc:docMk/>
          <pc:sldMk cId="2656160105" sldId="307"/>
        </pc:sldMkLst>
        <pc:spChg chg="mod">
          <ac:chgData name="Sizz Flair" userId="af38644466e90d59" providerId="LiveId" clId="{0814E523-FCFB-45F9-B4E3-468E60DE224D}" dt="2024-05-19T11:25:55.204" v="8245" actId="20577"/>
          <ac:spMkLst>
            <pc:docMk/>
            <pc:sldMk cId="2656160105" sldId="307"/>
            <ac:spMk id="36" creationId="{00000000-0000-0000-0000-000000000000}"/>
          </ac:spMkLst>
        </pc:spChg>
      </pc:sldChg>
      <pc:sldChg chg="modSp add mod ord">
        <pc:chgData name="Sizz Flair" userId="af38644466e90d59" providerId="LiveId" clId="{0814E523-FCFB-45F9-B4E3-468E60DE224D}" dt="2024-05-19T11:32:03.296" v="8577" actId="20577"/>
        <pc:sldMkLst>
          <pc:docMk/>
          <pc:sldMk cId="2803591648" sldId="308"/>
        </pc:sldMkLst>
        <pc:spChg chg="mod">
          <ac:chgData name="Sizz Flair" userId="af38644466e90d59" providerId="LiveId" clId="{0814E523-FCFB-45F9-B4E3-468E60DE224D}" dt="2024-05-19T11:32:03.296" v="8577" actId="20577"/>
          <ac:spMkLst>
            <pc:docMk/>
            <pc:sldMk cId="2803591648" sldId="308"/>
            <ac:spMk id="36" creationId="{00000000-0000-0000-0000-000000000000}"/>
          </ac:spMkLst>
        </pc:spChg>
      </pc:sldChg>
      <pc:sldChg chg="modSp add mod ord">
        <pc:chgData name="Sizz Flair" userId="af38644466e90d59" providerId="LiveId" clId="{0814E523-FCFB-45F9-B4E3-468E60DE224D}" dt="2024-05-19T11:35:28.538" v="8862" actId="20577"/>
        <pc:sldMkLst>
          <pc:docMk/>
          <pc:sldMk cId="2278092203" sldId="309"/>
        </pc:sldMkLst>
        <pc:spChg chg="mod">
          <ac:chgData name="Sizz Flair" userId="af38644466e90d59" providerId="LiveId" clId="{0814E523-FCFB-45F9-B4E3-468E60DE224D}" dt="2024-05-19T11:35:28.538" v="8862" actId="20577"/>
          <ac:spMkLst>
            <pc:docMk/>
            <pc:sldMk cId="2278092203" sldId="309"/>
            <ac:spMk id="4" creationId="{11D52C37-4152-B3BA-155E-2AB78D1CF0AD}"/>
          </ac:spMkLst>
        </pc:spChg>
        <pc:spChg chg="mod">
          <ac:chgData name="Sizz Flair" userId="af38644466e90d59" providerId="LiveId" clId="{0814E523-FCFB-45F9-B4E3-468E60DE224D}" dt="2024-05-19T11:34:16.874" v="8789" actId="20577"/>
          <ac:spMkLst>
            <pc:docMk/>
            <pc:sldMk cId="2278092203" sldId="309"/>
            <ac:spMk id="33" creationId="{00000000-0000-0000-0000-000000000000}"/>
          </ac:spMkLst>
        </pc:spChg>
      </pc:sldChg>
      <pc:sldChg chg="addSp delSp modSp add mod">
        <pc:chgData name="Sizz Flair" userId="af38644466e90d59" providerId="LiveId" clId="{0814E523-FCFB-45F9-B4E3-468E60DE224D}" dt="2024-05-19T11:45:07.363" v="9639" actId="20577"/>
        <pc:sldMkLst>
          <pc:docMk/>
          <pc:sldMk cId="1245392579" sldId="310"/>
        </pc:sldMkLst>
        <pc:spChg chg="add del mod">
          <ac:chgData name="Sizz Flair" userId="af38644466e90d59" providerId="LiveId" clId="{0814E523-FCFB-45F9-B4E3-468E60DE224D}" dt="2024-05-19T11:43:48.514" v="9597"/>
          <ac:spMkLst>
            <pc:docMk/>
            <pc:sldMk cId="1245392579" sldId="310"/>
            <ac:spMk id="3" creationId="{11D52C37-4152-B3BA-155E-2AB78D1CF0AD}"/>
          </ac:spMkLst>
        </pc:spChg>
        <pc:spChg chg="mod">
          <ac:chgData name="Sizz Flair" userId="af38644466e90d59" providerId="LiveId" clId="{0814E523-FCFB-45F9-B4E3-468E60DE224D}" dt="2024-05-19T11:45:07.363" v="9639" actId="20577"/>
          <ac:spMkLst>
            <pc:docMk/>
            <pc:sldMk cId="1245392579" sldId="310"/>
            <ac:spMk id="4" creationId="{11D52C37-4152-B3BA-155E-2AB78D1CF0AD}"/>
          </ac:spMkLst>
        </pc:spChg>
        <pc:spChg chg="mod">
          <ac:chgData name="Sizz Flair" userId="af38644466e90d59" providerId="LiveId" clId="{0814E523-FCFB-45F9-B4E3-468E60DE224D}" dt="2024-05-19T11:44:19.065" v="9617" actId="20577"/>
          <ac:spMkLst>
            <pc:docMk/>
            <pc:sldMk cId="1245392579" sldId="310"/>
            <ac:spMk id="33" creationId="{00000000-0000-0000-0000-000000000000}"/>
          </ac:spMkLst>
        </pc:spChg>
      </pc:sldChg>
      <pc:sldChg chg="addSp delSp modSp add mod">
        <pc:chgData name="Sizz Flair" userId="af38644466e90d59" providerId="LiveId" clId="{0814E523-FCFB-45F9-B4E3-468E60DE224D}" dt="2024-05-19T11:50:04.773" v="9849" actId="1076"/>
        <pc:sldMkLst>
          <pc:docMk/>
          <pc:sldMk cId="3117375471" sldId="311"/>
        </pc:sldMkLst>
        <pc:spChg chg="add mod">
          <ac:chgData name="Sizz Flair" userId="af38644466e90d59" providerId="LiveId" clId="{0814E523-FCFB-45F9-B4E3-468E60DE224D}" dt="2024-05-19T11:49:44.797" v="9845" actId="20577"/>
          <ac:spMkLst>
            <pc:docMk/>
            <pc:sldMk cId="3117375471" sldId="311"/>
            <ac:spMk id="3" creationId="{93CD9A68-F968-1A93-BC04-C314B24EC333}"/>
          </ac:spMkLst>
        </pc:spChg>
        <pc:spChg chg="del mod">
          <ac:chgData name="Sizz Flair" userId="af38644466e90d59" providerId="LiveId" clId="{0814E523-FCFB-45F9-B4E3-468E60DE224D}" dt="2024-05-19T11:43:36.461" v="9589" actId="21"/>
          <ac:spMkLst>
            <pc:docMk/>
            <pc:sldMk cId="3117375471" sldId="311"/>
            <ac:spMk id="4" creationId="{11D52C37-4152-B3BA-155E-2AB78D1CF0AD}"/>
          </ac:spMkLst>
        </pc:spChg>
        <pc:spChg chg="mod">
          <ac:chgData name="Sizz Flair" userId="af38644466e90d59" providerId="LiveId" clId="{0814E523-FCFB-45F9-B4E3-468E60DE224D}" dt="2024-05-19T11:44:34.707" v="9634" actId="20577"/>
          <ac:spMkLst>
            <pc:docMk/>
            <pc:sldMk cId="3117375471" sldId="311"/>
            <ac:spMk id="33" creationId="{00000000-0000-0000-0000-000000000000}"/>
          </ac:spMkLst>
        </pc:spChg>
        <pc:picChg chg="add mod">
          <ac:chgData name="Sizz Flair" userId="af38644466e90d59" providerId="LiveId" clId="{0814E523-FCFB-45F9-B4E3-468E60DE224D}" dt="2024-05-19T11:50:04.773" v="9849" actId="1076"/>
          <ac:picMkLst>
            <pc:docMk/>
            <pc:sldMk cId="3117375471" sldId="311"/>
            <ac:picMk id="5" creationId="{5312E625-7763-9895-F6A3-04059E20803A}"/>
          </ac:picMkLst>
        </pc:picChg>
      </pc:sldChg>
      <pc:sldChg chg="delSp modSp add del mod">
        <pc:chgData name="Sizz Flair" userId="af38644466e90d59" providerId="LiveId" clId="{0814E523-FCFB-45F9-B4E3-468E60DE224D}" dt="2024-05-19T11:50:47.142" v="9867" actId="47"/>
        <pc:sldMkLst>
          <pc:docMk/>
          <pc:sldMk cId="3331582335" sldId="312"/>
        </pc:sldMkLst>
        <pc:spChg chg="mod">
          <ac:chgData name="Sizz Flair" userId="af38644466e90d59" providerId="LiveId" clId="{0814E523-FCFB-45F9-B4E3-468E60DE224D}" dt="2024-05-19T11:50:37.409" v="9866" actId="20577"/>
          <ac:spMkLst>
            <pc:docMk/>
            <pc:sldMk cId="3331582335" sldId="312"/>
            <ac:spMk id="3" creationId="{93CD9A68-F968-1A93-BC04-C314B24EC333}"/>
          </ac:spMkLst>
        </pc:spChg>
        <pc:picChg chg="del mod">
          <ac:chgData name="Sizz Flair" userId="af38644466e90d59" providerId="LiveId" clId="{0814E523-FCFB-45F9-B4E3-468E60DE224D}" dt="2024-05-19T11:50:30.562" v="9852" actId="478"/>
          <ac:picMkLst>
            <pc:docMk/>
            <pc:sldMk cId="3331582335" sldId="312"/>
            <ac:picMk id="5" creationId="{5312E625-7763-9895-F6A3-04059E20803A}"/>
          </ac:picMkLst>
        </pc:picChg>
      </pc:sldChg>
    </pc:docChg>
  </pc:docChgLst>
  <pc:docChgLst>
    <pc:chgData name="Sizz Flair" userId="af38644466e90d59" providerId="LiveId" clId="{C4784091-5AD3-42BB-AC76-A9F0677ABA02}"/>
    <pc:docChg chg="undo redo custSel addSld delSld modSld sldOrd">
      <pc:chgData name="Sizz Flair" userId="af38644466e90d59" providerId="LiveId" clId="{C4784091-5AD3-42BB-AC76-A9F0677ABA02}" dt="2024-07-30T14:14:18.948" v="4933" actId="20577"/>
      <pc:docMkLst>
        <pc:docMk/>
      </pc:docMkLst>
      <pc:sldChg chg="modSp mod">
        <pc:chgData name="Sizz Flair" userId="af38644466e90d59" providerId="LiveId" clId="{C4784091-5AD3-42BB-AC76-A9F0677ABA02}" dt="2024-07-29T12:31:39.191" v="1495" actId="20577"/>
        <pc:sldMkLst>
          <pc:docMk/>
          <pc:sldMk cId="3047199212" sldId="256"/>
        </pc:sldMkLst>
        <pc:spChg chg="mod">
          <ac:chgData name="Sizz Flair" userId="af38644466e90d59" providerId="LiveId" clId="{C4784091-5AD3-42BB-AC76-A9F0677ABA02}" dt="2024-07-27T10:51:07.718" v="133" actId="20577"/>
          <ac:spMkLst>
            <pc:docMk/>
            <pc:sldMk cId="3047199212" sldId="256"/>
            <ac:spMk id="14" creationId="{00000000-0000-0000-0000-000000000000}"/>
          </ac:spMkLst>
        </pc:spChg>
        <pc:spChg chg="mod">
          <ac:chgData name="Sizz Flair" userId="af38644466e90d59" providerId="LiveId" clId="{C4784091-5AD3-42BB-AC76-A9F0677ABA02}" dt="2024-07-29T12:31:39.191" v="1495" actId="20577"/>
          <ac:spMkLst>
            <pc:docMk/>
            <pc:sldMk cId="3047199212" sldId="256"/>
            <ac:spMk id="15" creationId="{00000000-0000-0000-0000-000000000000}"/>
          </ac:spMkLst>
        </pc:spChg>
      </pc:sldChg>
      <pc:sldChg chg="modSp mod">
        <pc:chgData name="Sizz Flair" userId="af38644466e90d59" providerId="LiveId" clId="{C4784091-5AD3-42BB-AC76-A9F0677ABA02}" dt="2024-07-30T14:14:18.948" v="4933" actId="20577"/>
        <pc:sldMkLst>
          <pc:docMk/>
          <pc:sldMk cId="2989751897" sldId="258"/>
        </pc:sldMkLst>
        <pc:spChg chg="mod">
          <ac:chgData name="Sizz Flair" userId="af38644466e90d59" providerId="LiveId" clId="{C4784091-5AD3-42BB-AC76-A9F0677ABA02}" dt="2024-07-30T14:14:18.948" v="4933" actId="20577"/>
          <ac:spMkLst>
            <pc:docMk/>
            <pc:sldMk cId="2989751897" sldId="258"/>
            <ac:spMk id="29" creationId="{00000000-0000-0000-0000-000000000000}"/>
          </ac:spMkLst>
        </pc:spChg>
      </pc:sldChg>
      <pc:sldChg chg="delSp modSp mod">
        <pc:chgData name="Sizz Flair" userId="af38644466e90d59" providerId="LiveId" clId="{C4784091-5AD3-42BB-AC76-A9F0677ABA02}" dt="2024-07-27T11:06:03.533" v="373" actId="20577"/>
        <pc:sldMkLst>
          <pc:docMk/>
          <pc:sldMk cId="2735606592" sldId="294"/>
        </pc:sldMkLst>
        <pc:spChg chg="mod">
          <ac:chgData name="Sizz Flair" userId="af38644466e90d59" providerId="LiveId" clId="{C4784091-5AD3-42BB-AC76-A9F0677ABA02}" dt="2024-07-27T11:00:58.053" v="238" actId="14100"/>
          <ac:spMkLst>
            <pc:docMk/>
            <pc:sldMk cId="2735606592" sldId="294"/>
            <ac:spMk id="3" creationId="{4C8E07C7-5F34-C0B8-BD17-0D3AD4CE208D}"/>
          </ac:spMkLst>
        </pc:spChg>
        <pc:spChg chg="del mod">
          <ac:chgData name="Sizz Flair" userId="af38644466e90d59" providerId="LiveId" clId="{C4784091-5AD3-42BB-AC76-A9F0677ABA02}" dt="2024-07-27T10:57:03.586" v="197" actId="478"/>
          <ac:spMkLst>
            <pc:docMk/>
            <pc:sldMk cId="2735606592" sldId="294"/>
            <ac:spMk id="5" creationId="{7615E86E-E727-6190-C04D-7C7F4FADFBD2}"/>
          </ac:spMkLst>
        </pc:spChg>
        <pc:spChg chg="mod">
          <ac:chgData name="Sizz Flair" userId="af38644466e90d59" providerId="LiveId" clId="{C4784091-5AD3-42BB-AC76-A9F0677ABA02}" dt="2024-07-27T11:06:03.533" v="373" actId="20577"/>
          <ac:spMkLst>
            <pc:docMk/>
            <pc:sldMk cId="2735606592" sldId="294"/>
            <ac:spMk id="8" creationId="{2EB03F11-5F73-9C81-9880-A829947D199B}"/>
          </ac:spMkLst>
        </pc:spChg>
        <pc:spChg chg="mod">
          <ac:chgData name="Sizz Flair" userId="af38644466e90d59" providerId="LiveId" clId="{C4784091-5AD3-42BB-AC76-A9F0677ABA02}" dt="2024-07-27T10:56:42.250" v="184" actId="20577"/>
          <ac:spMkLst>
            <pc:docMk/>
            <pc:sldMk cId="2735606592" sldId="294"/>
            <ac:spMk id="33" creationId="{00000000-0000-0000-0000-000000000000}"/>
          </ac:spMkLst>
        </pc:spChg>
        <pc:picChg chg="del">
          <ac:chgData name="Sizz Flair" userId="af38644466e90d59" providerId="LiveId" clId="{C4784091-5AD3-42BB-AC76-A9F0677ABA02}" dt="2024-07-27T10:56:44.013" v="185" actId="478"/>
          <ac:picMkLst>
            <pc:docMk/>
            <pc:sldMk cId="2735606592" sldId="294"/>
            <ac:picMk id="7" creationId="{74EC7FA6-4BF7-15B2-A512-811B7A8A7E60}"/>
          </ac:picMkLst>
        </pc:picChg>
      </pc:sldChg>
      <pc:sldChg chg="modSp mod">
        <pc:chgData name="Sizz Flair" userId="af38644466e90d59" providerId="LiveId" clId="{C4784091-5AD3-42BB-AC76-A9F0677ABA02}" dt="2024-07-27T11:25:01.653" v="710" actId="20577"/>
        <pc:sldMkLst>
          <pc:docMk/>
          <pc:sldMk cId="4042356251" sldId="312"/>
        </pc:sldMkLst>
        <pc:spChg chg="mod">
          <ac:chgData name="Sizz Flair" userId="af38644466e90d59" providerId="LiveId" clId="{C4784091-5AD3-42BB-AC76-A9F0677ABA02}" dt="2024-07-27T11:16:00.724" v="572"/>
          <ac:spMkLst>
            <pc:docMk/>
            <pc:sldMk cId="4042356251" sldId="312"/>
            <ac:spMk id="3" creationId="{251E9C71-24E3-F986-2F61-129875354C54}"/>
          </ac:spMkLst>
        </pc:spChg>
        <pc:spChg chg="mod">
          <ac:chgData name="Sizz Flair" userId="af38644466e90d59" providerId="LiveId" clId="{C4784091-5AD3-42BB-AC76-A9F0677ABA02}" dt="2024-07-27T11:25:01.653" v="710" actId="20577"/>
          <ac:spMkLst>
            <pc:docMk/>
            <pc:sldMk cId="4042356251" sldId="312"/>
            <ac:spMk id="5" creationId="{7615E86E-E727-6190-C04D-7C7F4FADFBD2}"/>
          </ac:spMkLst>
        </pc:spChg>
        <pc:spChg chg="mod">
          <ac:chgData name="Sizz Flair" userId="af38644466e90d59" providerId="LiveId" clId="{C4784091-5AD3-42BB-AC76-A9F0677ABA02}" dt="2024-07-27T11:07:55.295" v="409" actId="20577"/>
          <ac:spMkLst>
            <pc:docMk/>
            <pc:sldMk cId="4042356251" sldId="312"/>
            <ac:spMk id="33" creationId="{00000000-0000-0000-0000-000000000000}"/>
          </ac:spMkLst>
        </pc:spChg>
      </pc:sldChg>
      <pc:sldChg chg="modSp mod">
        <pc:chgData name="Sizz Flair" userId="af38644466e90d59" providerId="LiveId" clId="{C4784091-5AD3-42BB-AC76-A9F0677ABA02}" dt="2024-07-27T11:07:39.658" v="393" actId="14100"/>
        <pc:sldMkLst>
          <pc:docMk/>
          <pc:sldMk cId="3941623396" sldId="313"/>
        </pc:sldMkLst>
        <pc:spChg chg="mod">
          <ac:chgData name="Sizz Flair" userId="af38644466e90d59" providerId="LiveId" clId="{C4784091-5AD3-42BB-AC76-A9F0677ABA02}" dt="2024-07-27T11:07:39.658" v="393" actId="14100"/>
          <ac:spMkLst>
            <pc:docMk/>
            <pc:sldMk cId="3941623396" sldId="313"/>
            <ac:spMk id="9" creationId="{2EEDDDA2-469C-6108-0CF0-76249264109F}"/>
          </ac:spMkLst>
        </pc:spChg>
        <pc:spChg chg="mod">
          <ac:chgData name="Sizz Flair" userId="af38644466e90d59" providerId="LiveId" clId="{C4784091-5AD3-42BB-AC76-A9F0677ABA02}" dt="2024-07-27T11:06:48.422" v="389" actId="20577"/>
          <ac:spMkLst>
            <pc:docMk/>
            <pc:sldMk cId="3941623396" sldId="313"/>
            <ac:spMk id="36" creationId="{00000000-0000-0000-0000-000000000000}"/>
          </ac:spMkLst>
        </pc:spChg>
        <pc:picChg chg="mod">
          <ac:chgData name="Sizz Flair" userId="af38644466e90d59" providerId="LiveId" clId="{C4784091-5AD3-42BB-AC76-A9F0677ABA02}" dt="2024-07-27T11:07:18.763" v="391" actId="14100"/>
          <ac:picMkLst>
            <pc:docMk/>
            <pc:sldMk cId="3941623396" sldId="313"/>
            <ac:picMk id="7" creationId="{E2C2787C-800E-4BF6-D8B1-E2021506D133}"/>
          </ac:picMkLst>
        </pc:picChg>
      </pc:sldChg>
      <pc:sldChg chg="modSp add mod">
        <pc:chgData name="Sizz Flair" userId="af38644466e90d59" providerId="LiveId" clId="{C4784091-5AD3-42BB-AC76-A9F0677ABA02}" dt="2024-07-27T11:50:00.830" v="1064" actId="1076"/>
        <pc:sldMkLst>
          <pc:docMk/>
          <pc:sldMk cId="3613152588" sldId="314"/>
        </pc:sldMkLst>
        <pc:spChg chg="mod">
          <ac:chgData name="Sizz Flair" userId="af38644466e90d59" providerId="LiveId" clId="{C4784091-5AD3-42BB-AC76-A9F0677ABA02}" dt="2024-07-27T11:36:10.502" v="755" actId="14100"/>
          <ac:spMkLst>
            <pc:docMk/>
            <pc:sldMk cId="3613152588" sldId="314"/>
            <ac:spMk id="3" creationId="{251E9C71-24E3-F986-2F61-129875354C54}"/>
          </ac:spMkLst>
        </pc:spChg>
        <pc:spChg chg="mod">
          <ac:chgData name="Sizz Flair" userId="af38644466e90d59" providerId="LiveId" clId="{C4784091-5AD3-42BB-AC76-A9F0677ABA02}" dt="2024-07-27T11:50:00.830" v="1064" actId="1076"/>
          <ac:spMkLst>
            <pc:docMk/>
            <pc:sldMk cId="3613152588" sldId="314"/>
            <ac:spMk id="5" creationId="{7615E86E-E727-6190-C04D-7C7F4FADFBD2}"/>
          </ac:spMkLst>
        </pc:spChg>
        <pc:spChg chg="mod">
          <ac:chgData name="Sizz Flair" userId="af38644466e90d59" providerId="LiveId" clId="{C4784091-5AD3-42BB-AC76-A9F0677ABA02}" dt="2024-07-27T11:36:38.058" v="763" actId="20577"/>
          <ac:spMkLst>
            <pc:docMk/>
            <pc:sldMk cId="3613152588" sldId="314"/>
            <ac:spMk id="33" creationId="{00000000-0000-0000-0000-000000000000}"/>
          </ac:spMkLst>
        </pc:spChg>
      </pc:sldChg>
      <pc:sldChg chg="del">
        <pc:chgData name="Sizz Flair" userId="af38644466e90d59" providerId="LiveId" clId="{C4784091-5AD3-42BB-AC76-A9F0677ABA02}" dt="2024-07-27T10:53:51.200" v="160" actId="47"/>
        <pc:sldMkLst>
          <pc:docMk/>
          <pc:sldMk cId="4085099476" sldId="314"/>
        </pc:sldMkLst>
      </pc:sldChg>
      <pc:sldChg chg="addSp modSp add mod">
        <pc:chgData name="Sizz Flair" userId="af38644466e90d59" providerId="LiveId" clId="{C4784091-5AD3-42BB-AC76-A9F0677ABA02}" dt="2024-07-27T12:18:30.470" v="1354" actId="1076"/>
        <pc:sldMkLst>
          <pc:docMk/>
          <pc:sldMk cId="1339325508" sldId="315"/>
        </pc:sldMkLst>
        <pc:spChg chg="mod">
          <ac:chgData name="Sizz Flair" userId="af38644466e90d59" providerId="LiveId" clId="{C4784091-5AD3-42BB-AC76-A9F0677ABA02}" dt="2024-07-27T12:14:18.820" v="1255" actId="14100"/>
          <ac:spMkLst>
            <pc:docMk/>
            <pc:sldMk cId="1339325508" sldId="315"/>
            <ac:spMk id="3" creationId="{251E9C71-24E3-F986-2F61-129875354C54}"/>
          </ac:spMkLst>
        </pc:spChg>
        <pc:spChg chg="add mod">
          <ac:chgData name="Sizz Flair" userId="af38644466e90d59" providerId="LiveId" clId="{C4784091-5AD3-42BB-AC76-A9F0677ABA02}" dt="2024-07-27T12:07:03.610" v="1226" actId="1076"/>
          <ac:spMkLst>
            <pc:docMk/>
            <pc:sldMk cId="1339325508" sldId="315"/>
            <ac:spMk id="4" creationId="{802703BA-6F90-8FB5-7E52-8C18D0B13297}"/>
          </ac:spMkLst>
        </pc:spChg>
        <pc:spChg chg="mod">
          <ac:chgData name="Sizz Flair" userId="af38644466e90d59" providerId="LiveId" clId="{C4784091-5AD3-42BB-AC76-A9F0677ABA02}" dt="2024-07-27T12:18:30.470" v="1354" actId="1076"/>
          <ac:spMkLst>
            <pc:docMk/>
            <pc:sldMk cId="1339325508" sldId="315"/>
            <ac:spMk id="5" creationId="{7615E86E-E727-6190-C04D-7C7F4FADFBD2}"/>
          </ac:spMkLst>
        </pc:spChg>
        <pc:picChg chg="add mod">
          <ac:chgData name="Sizz Flair" userId="af38644466e90d59" providerId="LiveId" clId="{C4784091-5AD3-42BB-AC76-A9F0677ABA02}" dt="2024-07-27T11:55:28.139" v="1209" actId="1076"/>
          <ac:picMkLst>
            <pc:docMk/>
            <pc:sldMk cId="1339325508" sldId="315"/>
            <ac:picMk id="1026" creationId="{65068C6C-FC42-7D6F-26DE-1C6AAB5DB20B}"/>
          </ac:picMkLst>
        </pc:picChg>
      </pc:sldChg>
      <pc:sldChg chg="del">
        <pc:chgData name="Sizz Flair" userId="af38644466e90d59" providerId="LiveId" clId="{C4784091-5AD3-42BB-AC76-A9F0677ABA02}" dt="2024-07-27T10:53:51.200" v="160" actId="47"/>
        <pc:sldMkLst>
          <pc:docMk/>
          <pc:sldMk cId="1388590485" sldId="315"/>
        </pc:sldMkLst>
      </pc:sldChg>
      <pc:sldChg chg="modSp add mod ord">
        <pc:chgData name="Sizz Flair" userId="af38644466e90d59" providerId="LiveId" clId="{C4784091-5AD3-42BB-AC76-A9F0677ABA02}" dt="2024-07-29T12:25:56.608" v="1394" actId="14100"/>
        <pc:sldMkLst>
          <pc:docMk/>
          <pc:sldMk cId="585866382" sldId="316"/>
        </pc:sldMkLst>
        <pc:spChg chg="mod">
          <ac:chgData name="Sizz Flair" userId="af38644466e90d59" providerId="LiveId" clId="{C4784091-5AD3-42BB-AC76-A9F0677ABA02}" dt="2024-07-29T12:25:56.608" v="1394" actId="14100"/>
          <ac:spMkLst>
            <pc:docMk/>
            <pc:sldMk cId="585866382" sldId="316"/>
            <ac:spMk id="9" creationId="{2EEDDDA2-469C-6108-0CF0-76249264109F}"/>
          </ac:spMkLst>
        </pc:spChg>
        <pc:spChg chg="mod">
          <ac:chgData name="Sizz Flair" userId="af38644466e90d59" providerId="LiveId" clId="{C4784091-5AD3-42BB-AC76-A9F0677ABA02}" dt="2024-07-29T12:21:10.738" v="1389" actId="20577"/>
          <ac:spMkLst>
            <pc:docMk/>
            <pc:sldMk cId="585866382" sldId="316"/>
            <ac:spMk id="36" creationId="{00000000-0000-0000-0000-000000000000}"/>
          </ac:spMkLst>
        </pc:spChg>
        <pc:picChg chg="mod">
          <ac:chgData name="Sizz Flair" userId="af38644466e90d59" providerId="LiveId" clId="{C4784091-5AD3-42BB-AC76-A9F0677ABA02}" dt="2024-07-29T12:25:20.493" v="1390" actId="14826"/>
          <ac:picMkLst>
            <pc:docMk/>
            <pc:sldMk cId="585866382" sldId="316"/>
            <ac:picMk id="7" creationId="{E2C2787C-800E-4BF6-D8B1-E2021506D133}"/>
          </ac:picMkLst>
        </pc:picChg>
      </pc:sldChg>
      <pc:sldChg chg="del">
        <pc:chgData name="Sizz Flair" userId="af38644466e90d59" providerId="LiveId" clId="{C4784091-5AD3-42BB-AC76-A9F0677ABA02}" dt="2024-07-27T10:53:51.200" v="160" actId="47"/>
        <pc:sldMkLst>
          <pc:docMk/>
          <pc:sldMk cId="1565036729" sldId="316"/>
        </pc:sldMkLst>
      </pc:sldChg>
      <pc:sldChg chg="modSp add mod ord">
        <pc:chgData name="Sizz Flair" userId="af38644466e90d59" providerId="LiveId" clId="{C4784091-5AD3-42BB-AC76-A9F0677ABA02}" dt="2024-07-29T12:59:11.233" v="1860" actId="20577"/>
        <pc:sldMkLst>
          <pc:docMk/>
          <pc:sldMk cId="3628976155" sldId="317"/>
        </pc:sldMkLst>
        <pc:spChg chg="mod">
          <ac:chgData name="Sizz Flair" userId="af38644466e90d59" providerId="LiveId" clId="{C4784091-5AD3-42BB-AC76-A9F0677ABA02}" dt="2024-07-29T12:39:46.954" v="1498"/>
          <ac:spMkLst>
            <pc:docMk/>
            <pc:sldMk cId="3628976155" sldId="317"/>
            <ac:spMk id="3" creationId="{251E9C71-24E3-F986-2F61-129875354C54}"/>
          </ac:spMkLst>
        </pc:spChg>
        <pc:spChg chg="mod">
          <ac:chgData name="Sizz Flair" userId="af38644466e90d59" providerId="LiveId" clId="{C4784091-5AD3-42BB-AC76-A9F0677ABA02}" dt="2024-07-29T12:59:11.233" v="1860" actId="20577"/>
          <ac:spMkLst>
            <pc:docMk/>
            <pc:sldMk cId="3628976155" sldId="317"/>
            <ac:spMk id="5" creationId="{7615E86E-E727-6190-C04D-7C7F4FADFBD2}"/>
          </ac:spMkLst>
        </pc:spChg>
        <pc:spChg chg="mod">
          <ac:chgData name="Sizz Flair" userId="af38644466e90d59" providerId="LiveId" clId="{C4784091-5AD3-42BB-AC76-A9F0677ABA02}" dt="2024-07-29T12:50:19.777" v="1526" actId="20577"/>
          <ac:spMkLst>
            <pc:docMk/>
            <pc:sldMk cId="3628976155" sldId="317"/>
            <ac:spMk id="33" creationId="{00000000-0000-0000-0000-000000000000}"/>
          </ac:spMkLst>
        </pc:spChg>
      </pc:sldChg>
      <pc:sldChg chg="del">
        <pc:chgData name="Sizz Flair" userId="af38644466e90d59" providerId="LiveId" clId="{C4784091-5AD3-42BB-AC76-A9F0677ABA02}" dt="2024-07-27T10:53:51.200" v="160" actId="47"/>
        <pc:sldMkLst>
          <pc:docMk/>
          <pc:sldMk cId="3891046200" sldId="317"/>
        </pc:sldMkLst>
      </pc:sldChg>
      <pc:sldChg chg="del">
        <pc:chgData name="Sizz Flair" userId="af38644466e90d59" providerId="LiveId" clId="{C4784091-5AD3-42BB-AC76-A9F0677ABA02}" dt="2024-07-27T10:53:51.200" v="160" actId="47"/>
        <pc:sldMkLst>
          <pc:docMk/>
          <pc:sldMk cId="1104944674" sldId="318"/>
        </pc:sldMkLst>
      </pc:sldChg>
      <pc:sldChg chg="modSp add mod">
        <pc:chgData name="Sizz Flair" userId="af38644466e90d59" providerId="LiveId" clId="{C4784091-5AD3-42BB-AC76-A9F0677ABA02}" dt="2024-07-29T14:50:37.830" v="2316" actId="1076"/>
        <pc:sldMkLst>
          <pc:docMk/>
          <pc:sldMk cId="2255312115" sldId="318"/>
        </pc:sldMkLst>
        <pc:spChg chg="mod">
          <ac:chgData name="Sizz Flair" userId="af38644466e90d59" providerId="LiveId" clId="{C4784091-5AD3-42BB-AC76-A9F0677ABA02}" dt="2024-07-29T14:50:37.830" v="2316" actId="1076"/>
          <ac:spMkLst>
            <pc:docMk/>
            <pc:sldMk cId="2255312115" sldId="318"/>
            <ac:spMk id="5" creationId="{7615E86E-E727-6190-C04D-7C7F4FADFBD2}"/>
          </ac:spMkLst>
        </pc:spChg>
        <pc:spChg chg="mod">
          <ac:chgData name="Sizz Flair" userId="af38644466e90d59" providerId="LiveId" clId="{C4784091-5AD3-42BB-AC76-A9F0677ABA02}" dt="2024-07-29T13:13:28.712" v="1900" actId="20577"/>
          <ac:spMkLst>
            <pc:docMk/>
            <pc:sldMk cId="2255312115" sldId="318"/>
            <ac:spMk id="33" creationId="{00000000-0000-0000-0000-000000000000}"/>
          </ac:spMkLst>
        </pc:spChg>
      </pc:sldChg>
      <pc:sldChg chg="modSp add del mod">
        <pc:chgData name="Sizz Flair" userId="af38644466e90d59" providerId="LiveId" clId="{C4784091-5AD3-42BB-AC76-A9F0677ABA02}" dt="2024-07-29T15:07:00.258" v="2327" actId="2696"/>
        <pc:sldMkLst>
          <pc:docMk/>
          <pc:sldMk cId="1223352163" sldId="319"/>
        </pc:sldMkLst>
        <pc:spChg chg="mod">
          <ac:chgData name="Sizz Flair" userId="af38644466e90d59" providerId="LiveId" clId="{C4784091-5AD3-42BB-AC76-A9F0677ABA02}" dt="2024-07-29T15:06:42.925" v="2326" actId="20577"/>
          <ac:spMkLst>
            <pc:docMk/>
            <pc:sldMk cId="1223352163" sldId="319"/>
            <ac:spMk id="33" creationId="{00000000-0000-0000-0000-000000000000}"/>
          </ac:spMkLst>
        </pc:spChg>
      </pc:sldChg>
      <pc:sldChg chg="del">
        <pc:chgData name="Sizz Flair" userId="af38644466e90d59" providerId="LiveId" clId="{C4784091-5AD3-42BB-AC76-A9F0677ABA02}" dt="2024-07-27T10:53:51.200" v="160" actId="47"/>
        <pc:sldMkLst>
          <pc:docMk/>
          <pc:sldMk cId="1889606402" sldId="319"/>
        </pc:sldMkLst>
      </pc:sldChg>
      <pc:sldChg chg="modSp add mod">
        <pc:chgData name="Sizz Flair" userId="af38644466e90d59" providerId="LiveId" clId="{C4784091-5AD3-42BB-AC76-A9F0677ABA02}" dt="2024-07-29T15:28:47.531" v="2723" actId="20577"/>
        <pc:sldMkLst>
          <pc:docMk/>
          <pc:sldMk cId="3124800528" sldId="319"/>
        </pc:sldMkLst>
        <pc:spChg chg="mod">
          <ac:chgData name="Sizz Flair" userId="af38644466e90d59" providerId="LiveId" clId="{C4784091-5AD3-42BB-AC76-A9F0677ABA02}" dt="2024-07-29T15:28:44.015" v="2717" actId="1076"/>
          <ac:spMkLst>
            <pc:docMk/>
            <pc:sldMk cId="3124800528" sldId="319"/>
            <ac:spMk id="5" creationId="{7615E86E-E727-6190-C04D-7C7F4FADFBD2}"/>
          </ac:spMkLst>
        </pc:spChg>
        <pc:spChg chg="mod">
          <ac:chgData name="Sizz Flair" userId="af38644466e90d59" providerId="LiveId" clId="{C4784091-5AD3-42BB-AC76-A9F0677ABA02}" dt="2024-07-29T15:28:47.531" v="2723" actId="20577"/>
          <ac:spMkLst>
            <pc:docMk/>
            <pc:sldMk cId="3124800528" sldId="319"/>
            <ac:spMk id="33" creationId="{00000000-0000-0000-0000-000000000000}"/>
          </ac:spMkLst>
        </pc:spChg>
      </pc:sldChg>
      <pc:sldChg chg="modSp add mod ord">
        <pc:chgData name="Sizz Flair" userId="af38644466e90d59" providerId="LiveId" clId="{C4784091-5AD3-42BB-AC76-A9F0677ABA02}" dt="2024-07-29T15:11:11.950" v="2349" actId="167"/>
        <pc:sldMkLst>
          <pc:docMk/>
          <pc:sldMk cId="2929665554" sldId="320"/>
        </pc:sldMkLst>
        <pc:spChg chg="mod">
          <ac:chgData name="Sizz Flair" userId="af38644466e90d59" providerId="LiveId" clId="{C4784091-5AD3-42BB-AC76-A9F0677ABA02}" dt="2024-07-29T15:09:49.757" v="2343" actId="20577"/>
          <ac:spMkLst>
            <pc:docMk/>
            <pc:sldMk cId="2929665554" sldId="320"/>
            <ac:spMk id="36" creationId="{00000000-0000-0000-0000-000000000000}"/>
          </ac:spMkLst>
        </pc:spChg>
        <pc:picChg chg="mod ord">
          <ac:chgData name="Sizz Flair" userId="af38644466e90d59" providerId="LiveId" clId="{C4784091-5AD3-42BB-AC76-A9F0677ABA02}" dt="2024-07-29T15:11:11.950" v="2349" actId="167"/>
          <ac:picMkLst>
            <pc:docMk/>
            <pc:sldMk cId="2929665554" sldId="320"/>
            <ac:picMk id="7" creationId="{E2C2787C-800E-4BF6-D8B1-E2021506D133}"/>
          </ac:picMkLst>
        </pc:picChg>
      </pc:sldChg>
      <pc:sldChg chg="del">
        <pc:chgData name="Sizz Flair" userId="af38644466e90d59" providerId="LiveId" clId="{C4784091-5AD3-42BB-AC76-A9F0677ABA02}" dt="2024-07-27T10:53:51.200" v="160" actId="47"/>
        <pc:sldMkLst>
          <pc:docMk/>
          <pc:sldMk cId="3628753725" sldId="320"/>
        </pc:sldMkLst>
      </pc:sldChg>
      <pc:sldChg chg="addSp delSp modSp add mod">
        <pc:chgData name="Sizz Flair" userId="af38644466e90d59" providerId="LiveId" clId="{C4784091-5AD3-42BB-AC76-A9F0677ABA02}" dt="2024-07-30T13:18:15.013" v="3914" actId="1076"/>
        <pc:sldMkLst>
          <pc:docMk/>
          <pc:sldMk cId="2724596293" sldId="321"/>
        </pc:sldMkLst>
        <pc:spChg chg="mod">
          <ac:chgData name="Sizz Flair" userId="af38644466e90d59" providerId="LiveId" clId="{C4784091-5AD3-42BB-AC76-A9F0677ABA02}" dt="2024-07-30T08:21:33.219" v="2888" actId="6549"/>
          <ac:spMkLst>
            <pc:docMk/>
            <pc:sldMk cId="2724596293" sldId="321"/>
            <ac:spMk id="3" creationId="{251E9C71-24E3-F986-2F61-129875354C54}"/>
          </ac:spMkLst>
        </pc:spChg>
        <pc:spChg chg="add mod">
          <ac:chgData name="Sizz Flair" userId="af38644466e90d59" providerId="LiveId" clId="{C4784091-5AD3-42BB-AC76-A9F0677ABA02}" dt="2024-07-30T08:21:27.599" v="2886" actId="571"/>
          <ac:spMkLst>
            <pc:docMk/>
            <pc:sldMk cId="2724596293" sldId="321"/>
            <ac:spMk id="4" creationId="{3D81D7F4-AD54-049F-B63A-F0CBF5B0CA0E}"/>
          </ac:spMkLst>
        </pc:spChg>
        <pc:spChg chg="mod">
          <ac:chgData name="Sizz Flair" userId="af38644466e90d59" providerId="LiveId" clId="{C4784091-5AD3-42BB-AC76-A9F0677ABA02}" dt="2024-07-30T09:36:03.891" v="2929" actId="20577"/>
          <ac:spMkLst>
            <pc:docMk/>
            <pc:sldMk cId="2724596293" sldId="321"/>
            <ac:spMk id="5" creationId="{7615E86E-E727-6190-C04D-7C7F4FADFBD2}"/>
          </ac:spMkLst>
        </pc:spChg>
        <pc:spChg chg="add del">
          <ac:chgData name="Sizz Flair" userId="af38644466e90d59" providerId="LiveId" clId="{C4784091-5AD3-42BB-AC76-A9F0677ABA02}" dt="2024-07-30T09:37:20.508" v="2931" actId="22"/>
          <ac:spMkLst>
            <pc:docMk/>
            <pc:sldMk cId="2724596293" sldId="321"/>
            <ac:spMk id="9" creationId="{9F104CA4-1F1B-17CA-CB99-E6811EA48E36}"/>
          </ac:spMkLst>
        </pc:spChg>
        <pc:spChg chg="add mod">
          <ac:chgData name="Sizz Flair" userId="af38644466e90d59" providerId="LiveId" clId="{C4784091-5AD3-42BB-AC76-A9F0677ABA02}" dt="2024-07-30T13:18:15.013" v="3914" actId="1076"/>
          <ac:spMkLst>
            <pc:docMk/>
            <pc:sldMk cId="2724596293" sldId="321"/>
            <ac:spMk id="10" creationId="{E4BC502A-4B85-5404-646F-2BC9AF2DFA5D}"/>
          </ac:spMkLst>
        </pc:spChg>
        <pc:spChg chg="mod">
          <ac:chgData name="Sizz Flair" userId="af38644466e90d59" providerId="LiveId" clId="{C4784091-5AD3-42BB-AC76-A9F0677ABA02}" dt="2024-07-29T15:29:02.621" v="2732" actId="20577"/>
          <ac:spMkLst>
            <pc:docMk/>
            <pc:sldMk cId="2724596293" sldId="321"/>
            <ac:spMk id="33" creationId="{00000000-0000-0000-0000-000000000000}"/>
          </ac:spMkLst>
        </pc:spChg>
        <pc:picChg chg="add mod">
          <ac:chgData name="Sizz Flair" userId="af38644466e90d59" providerId="LiveId" clId="{C4784091-5AD3-42BB-AC76-A9F0677ABA02}" dt="2024-07-30T11:39:53.511" v="3742" actId="1076"/>
          <ac:picMkLst>
            <pc:docMk/>
            <pc:sldMk cId="2724596293" sldId="321"/>
            <ac:picMk id="7" creationId="{9FD68AAD-08C0-1E18-6E61-7F6AB1237BDB}"/>
          </ac:picMkLst>
        </pc:picChg>
      </pc:sldChg>
      <pc:sldChg chg="del">
        <pc:chgData name="Sizz Flair" userId="af38644466e90d59" providerId="LiveId" clId="{C4784091-5AD3-42BB-AC76-A9F0677ABA02}" dt="2024-07-27T10:53:51.200" v="160" actId="47"/>
        <pc:sldMkLst>
          <pc:docMk/>
          <pc:sldMk cId="4021234804" sldId="321"/>
        </pc:sldMkLst>
      </pc:sldChg>
      <pc:sldChg chg="del">
        <pc:chgData name="Sizz Flair" userId="af38644466e90d59" providerId="LiveId" clId="{C4784091-5AD3-42BB-AC76-A9F0677ABA02}" dt="2024-07-27T10:53:51.200" v="160" actId="47"/>
        <pc:sldMkLst>
          <pc:docMk/>
          <pc:sldMk cId="2672640992" sldId="322"/>
        </pc:sldMkLst>
      </pc:sldChg>
      <pc:sldChg chg="addSp delSp modSp add mod">
        <pc:chgData name="Sizz Flair" userId="af38644466e90d59" providerId="LiveId" clId="{C4784091-5AD3-42BB-AC76-A9F0677ABA02}" dt="2024-07-30T09:45:51.851" v="3145"/>
        <pc:sldMkLst>
          <pc:docMk/>
          <pc:sldMk cId="3706351547" sldId="322"/>
        </pc:sldMkLst>
        <pc:spChg chg="del mod">
          <ac:chgData name="Sizz Flair" userId="af38644466e90d59" providerId="LiveId" clId="{C4784091-5AD3-42BB-AC76-A9F0677ABA02}" dt="2024-07-30T09:45:51.851" v="3145"/>
          <ac:spMkLst>
            <pc:docMk/>
            <pc:sldMk cId="3706351547" sldId="322"/>
            <ac:spMk id="5" creationId="{7615E86E-E727-6190-C04D-7C7F4FADFBD2}"/>
          </ac:spMkLst>
        </pc:spChg>
        <pc:spChg chg="mod">
          <ac:chgData name="Sizz Flair" userId="af38644466e90d59" providerId="LiveId" clId="{C4784091-5AD3-42BB-AC76-A9F0677ABA02}" dt="2024-07-30T09:39:12.930" v="3135" actId="20577"/>
          <ac:spMkLst>
            <pc:docMk/>
            <pc:sldMk cId="3706351547" sldId="322"/>
            <ac:spMk id="33" creationId="{00000000-0000-0000-0000-000000000000}"/>
          </ac:spMkLst>
        </pc:spChg>
        <pc:picChg chg="add del">
          <ac:chgData name="Sizz Flair" userId="af38644466e90d59" providerId="LiveId" clId="{C4784091-5AD3-42BB-AC76-A9F0677ABA02}" dt="2024-07-30T09:45:41.098" v="3139" actId="22"/>
          <ac:picMkLst>
            <pc:docMk/>
            <pc:sldMk cId="3706351547" sldId="322"/>
            <ac:picMk id="6" creationId="{5E30A668-B7E3-C3D4-0108-77EE114F7579}"/>
          </ac:picMkLst>
        </pc:picChg>
        <pc:picChg chg="del mod">
          <ac:chgData name="Sizz Flair" userId="af38644466e90d59" providerId="LiveId" clId="{C4784091-5AD3-42BB-AC76-A9F0677ABA02}" dt="2024-07-30T09:39:16.126" v="3137" actId="478"/>
          <ac:picMkLst>
            <pc:docMk/>
            <pc:sldMk cId="3706351547" sldId="322"/>
            <ac:picMk id="7" creationId="{9FD68AAD-08C0-1E18-6E61-7F6AB1237BDB}"/>
          </ac:picMkLst>
        </pc:picChg>
        <pc:picChg chg="add mod">
          <ac:chgData name="Sizz Flair" userId="af38644466e90d59" providerId="LiveId" clId="{C4784091-5AD3-42BB-AC76-A9F0677ABA02}" dt="2024-07-30T09:45:51.234" v="3143" actId="14100"/>
          <ac:picMkLst>
            <pc:docMk/>
            <pc:sldMk cId="3706351547" sldId="322"/>
            <ac:picMk id="9" creationId="{97025B8A-D27A-21B9-B311-737AC1E441B2}"/>
          </ac:picMkLst>
        </pc:picChg>
      </pc:sldChg>
      <pc:sldChg chg="modSp add mod">
        <pc:chgData name="Sizz Flair" userId="af38644466e90d59" providerId="LiveId" clId="{C4784091-5AD3-42BB-AC76-A9F0677ABA02}" dt="2024-07-30T10:36:27.202" v="3519" actId="14826"/>
        <pc:sldMkLst>
          <pc:docMk/>
          <pc:sldMk cId="2200101655" sldId="323"/>
        </pc:sldMkLst>
        <pc:spChg chg="mod">
          <ac:chgData name="Sizz Flair" userId="af38644466e90d59" providerId="LiveId" clId="{C4784091-5AD3-42BB-AC76-A9F0677ABA02}" dt="2024-07-30T10:31:34.063" v="3518" actId="20577"/>
          <ac:spMkLst>
            <pc:docMk/>
            <pc:sldMk cId="2200101655" sldId="323"/>
            <ac:spMk id="33" creationId="{00000000-0000-0000-0000-000000000000}"/>
          </ac:spMkLst>
        </pc:spChg>
        <pc:picChg chg="mod">
          <ac:chgData name="Sizz Flair" userId="af38644466e90d59" providerId="LiveId" clId="{C4784091-5AD3-42BB-AC76-A9F0677ABA02}" dt="2024-07-30T10:36:27.202" v="3519" actId="14826"/>
          <ac:picMkLst>
            <pc:docMk/>
            <pc:sldMk cId="2200101655" sldId="323"/>
            <ac:picMk id="9" creationId="{97025B8A-D27A-21B9-B311-737AC1E441B2}"/>
          </ac:picMkLst>
        </pc:picChg>
      </pc:sldChg>
      <pc:sldChg chg="del">
        <pc:chgData name="Sizz Flair" userId="af38644466e90d59" providerId="LiveId" clId="{C4784091-5AD3-42BB-AC76-A9F0677ABA02}" dt="2024-07-27T10:53:51.200" v="160" actId="47"/>
        <pc:sldMkLst>
          <pc:docMk/>
          <pc:sldMk cId="2983569516" sldId="323"/>
        </pc:sldMkLst>
      </pc:sldChg>
      <pc:sldChg chg="del">
        <pc:chgData name="Sizz Flair" userId="af38644466e90d59" providerId="LiveId" clId="{C4784091-5AD3-42BB-AC76-A9F0677ABA02}" dt="2024-07-27T10:53:51.200" v="160" actId="47"/>
        <pc:sldMkLst>
          <pc:docMk/>
          <pc:sldMk cId="2928040678" sldId="324"/>
        </pc:sldMkLst>
      </pc:sldChg>
      <pc:sldChg chg="modSp add mod ord">
        <pc:chgData name="Sizz Flair" userId="af38644466e90d59" providerId="LiveId" clId="{C4784091-5AD3-42BB-AC76-A9F0677ABA02}" dt="2024-07-30T10:31:24.883" v="3503" actId="20577"/>
        <pc:sldMkLst>
          <pc:docMk/>
          <pc:sldMk cId="4223512973" sldId="324"/>
        </pc:sldMkLst>
        <pc:spChg chg="mod">
          <ac:chgData name="Sizz Flair" userId="af38644466e90d59" providerId="LiveId" clId="{C4784091-5AD3-42BB-AC76-A9F0677ABA02}" dt="2024-07-30T09:57:01.192" v="3249"/>
          <ac:spMkLst>
            <pc:docMk/>
            <pc:sldMk cId="4223512973" sldId="324"/>
            <ac:spMk id="3" creationId="{251E9C71-24E3-F986-2F61-129875354C54}"/>
          </ac:spMkLst>
        </pc:spChg>
        <pc:spChg chg="mod">
          <ac:chgData name="Sizz Flair" userId="af38644466e90d59" providerId="LiveId" clId="{C4784091-5AD3-42BB-AC76-A9F0677ABA02}" dt="2024-07-30T10:17:55.829" v="3489" actId="33524"/>
          <ac:spMkLst>
            <pc:docMk/>
            <pc:sldMk cId="4223512973" sldId="324"/>
            <ac:spMk id="5" creationId="{7615E86E-E727-6190-C04D-7C7F4FADFBD2}"/>
          </ac:spMkLst>
        </pc:spChg>
        <pc:spChg chg="mod">
          <ac:chgData name="Sizz Flair" userId="af38644466e90d59" providerId="LiveId" clId="{C4784091-5AD3-42BB-AC76-A9F0677ABA02}" dt="2024-07-30T10:31:24.883" v="3503" actId="20577"/>
          <ac:spMkLst>
            <pc:docMk/>
            <pc:sldMk cId="4223512973" sldId="324"/>
            <ac:spMk id="33" creationId="{00000000-0000-0000-0000-000000000000}"/>
          </ac:spMkLst>
        </pc:spChg>
        <pc:picChg chg="mod">
          <ac:chgData name="Sizz Flair" userId="af38644466e90d59" providerId="LiveId" clId="{C4784091-5AD3-42BB-AC76-A9F0677ABA02}" dt="2024-07-30T09:54:39.551" v="3235" actId="14826"/>
          <ac:picMkLst>
            <pc:docMk/>
            <pc:sldMk cId="4223512973" sldId="324"/>
            <ac:picMk id="7" creationId="{9FD68AAD-08C0-1E18-6E61-7F6AB1237BDB}"/>
          </ac:picMkLst>
        </pc:picChg>
      </pc:sldChg>
      <pc:sldChg chg="addSp delSp modSp add mod">
        <pc:chgData name="Sizz Flair" userId="af38644466e90d59" providerId="LiveId" clId="{C4784091-5AD3-42BB-AC76-A9F0677ABA02}" dt="2024-07-30T10:41:34.227" v="3738" actId="1076"/>
        <pc:sldMkLst>
          <pc:docMk/>
          <pc:sldMk cId="512597858" sldId="325"/>
        </pc:sldMkLst>
        <pc:spChg chg="add mod">
          <ac:chgData name="Sizz Flair" userId="af38644466e90d59" providerId="LiveId" clId="{C4784091-5AD3-42BB-AC76-A9F0677ABA02}" dt="2024-07-30T10:41:34.227" v="3738" actId="1076"/>
          <ac:spMkLst>
            <pc:docMk/>
            <pc:sldMk cId="512597858" sldId="325"/>
            <ac:spMk id="4" creationId="{F7E11F01-A12C-3036-AF44-4CFCB7BDB976}"/>
          </ac:spMkLst>
        </pc:spChg>
        <pc:spChg chg="mod">
          <ac:chgData name="Sizz Flair" userId="af38644466e90d59" providerId="LiveId" clId="{C4784091-5AD3-42BB-AC76-A9F0677ABA02}" dt="2024-07-30T10:41:27.245" v="3737" actId="1076"/>
          <ac:spMkLst>
            <pc:docMk/>
            <pc:sldMk cId="512597858" sldId="325"/>
            <ac:spMk id="33" creationId="{00000000-0000-0000-0000-000000000000}"/>
          </ac:spMkLst>
        </pc:spChg>
        <pc:picChg chg="del">
          <ac:chgData name="Sizz Flair" userId="af38644466e90d59" providerId="LiveId" clId="{C4784091-5AD3-42BB-AC76-A9F0677ABA02}" dt="2024-07-30T10:38:28.441" v="3532" actId="478"/>
          <ac:picMkLst>
            <pc:docMk/>
            <pc:sldMk cId="512597858" sldId="325"/>
            <ac:picMk id="9" creationId="{97025B8A-D27A-21B9-B311-737AC1E441B2}"/>
          </ac:picMkLst>
        </pc:picChg>
      </pc:sldChg>
      <pc:sldChg chg="del">
        <pc:chgData name="Sizz Flair" userId="af38644466e90d59" providerId="LiveId" clId="{C4784091-5AD3-42BB-AC76-A9F0677ABA02}" dt="2024-07-27T10:53:51.200" v="160" actId="47"/>
        <pc:sldMkLst>
          <pc:docMk/>
          <pc:sldMk cId="2787696743" sldId="325"/>
        </pc:sldMkLst>
      </pc:sldChg>
      <pc:sldChg chg="del">
        <pc:chgData name="Sizz Flair" userId="af38644466e90d59" providerId="LiveId" clId="{C4784091-5AD3-42BB-AC76-A9F0677ABA02}" dt="2024-07-27T10:53:51.200" v="160" actId="47"/>
        <pc:sldMkLst>
          <pc:docMk/>
          <pc:sldMk cId="378561071" sldId="326"/>
        </pc:sldMkLst>
      </pc:sldChg>
      <pc:sldChg chg="delSp modSp add mod">
        <pc:chgData name="Sizz Flair" userId="af38644466e90d59" providerId="LiveId" clId="{C4784091-5AD3-42BB-AC76-A9F0677ABA02}" dt="2024-07-30T13:37:49.748" v="3920" actId="1076"/>
        <pc:sldMkLst>
          <pc:docMk/>
          <pc:sldMk cId="3906709132" sldId="326"/>
        </pc:sldMkLst>
        <pc:spChg chg="del">
          <ac:chgData name="Sizz Flair" userId="af38644466e90d59" providerId="LiveId" clId="{C4784091-5AD3-42BB-AC76-A9F0677ABA02}" dt="2024-07-30T13:36:50.669" v="3918" actId="478"/>
          <ac:spMkLst>
            <pc:docMk/>
            <pc:sldMk cId="3906709132" sldId="326"/>
            <ac:spMk id="5" creationId="{7615E86E-E727-6190-C04D-7C7F4FADFBD2}"/>
          </ac:spMkLst>
        </pc:spChg>
        <pc:spChg chg="del">
          <ac:chgData name="Sizz Flair" userId="af38644466e90d59" providerId="LiveId" clId="{C4784091-5AD3-42BB-AC76-A9F0677ABA02}" dt="2024-07-30T13:36:48.749" v="3917" actId="478"/>
          <ac:spMkLst>
            <pc:docMk/>
            <pc:sldMk cId="3906709132" sldId="326"/>
            <ac:spMk id="10" creationId="{E4BC502A-4B85-5404-646F-2BC9AF2DFA5D}"/>
          </ac:spMkLst>
        </pc:spChg>
        <pc:picChg chg="mod">
          <ac:chgData name="Sizz Flair" userId="af38644466e90d59" providerId="LiveId" clId="{C4784091-5AD3-42BB-AC76-A9F0677ABA02}" dt="2024-07-30T13:37:49.748" v="3920" actId="1076"/>
          <ac:picMkLst>
            <pc:docMk/>
            <pc:sldMk cId="3906709132" sldId="326"/>
            <ac:picMk id="7" creationId="{9FD68AAD-08C0-1E18-6E61-7F6AB1237BDB}"/>
          </ac:picMkLst>
        </pc:picChg>
      </pc:sldChg>
      <pc:sldChg chg="addSp delSp modSp add mod">
        <pc:chgData name="Sizz Flair" userId="af38644466e90d59" providerId="LiveId" clId="{C4784091-5AD3-42BB-AC76-A9F0677ABA02}" dt="2024-07-30T13:48:56.629" v="3980" actId="1076"/>
        <pc:sldMkLst>
          <pc:docMk/>
          <pc:sldMk cId="103311731" sldId="327"/>
        </pc:sldMkLst>
        <pc:spChg chg="mod">
          <ac:chgData name="Sizz Flair" userId="af38644466e90d59" providerId="LiveId" clId="{C4784091-5AD3-42BB-AC76-A9F0677ABA02}" dt="2024-07-30T13:45:14.007" v="3971" actId="6549"/>
          <ac:spMkLst>
            <pc:docMk/>
            <pc:sldMk cId="103311731" sldId="327"/>
            <ac:spMk id="3" creationId="{251E9C71-24E3-F986-2F61-129875354C54}"/>
          </ac:spMkLst>
        </pc:spChg>
        <pc:spChg chg="del">
          <ac:chgData name="Sizz Flair" userId="af38644466e90d59" providerId="LiveId" clId="{C4784091-5AD3-42BB-AC76-A9F0677ABA02}" dt="2024-07-30T13:44:23.901" v="3960" actId="478"/>
          <ac:spMkLst>
            <pc:docMk/>
            <pc:sldMk cId="103311731" sldId="327"/>
            <ac:spMk id="4" creationId="{F7E11F01-A12C-3036-AF44-4CFCB7BDB976}"/>
          </ac:spMkLst>
        </pc:spChg>
        <pc:spChg chg="mod">
          <ac:chgData name="Sizz Flair" userId="af38644466e90d59" providerId="LiveId" clId="{C4784091-5AD3-42BB-AC76-A9F0677ABA02}" dt="2024-07-30T13:44:21.012" v="3959" actId="20577"/>
          <ac:spMkLst>
            <pc:docMk/>
            <pc:sldMk cId="103311731" sldId="327"/>
            <ac:spMk id="33" creationId="{00000000-0000-0000-0000-000000000000}"/>
          </ac:spMkLst>
        </pc:spChg>
        <pc:picChg chg="add mod">
          <ac:chgData name="Sizz Flair" userId="af38644466e90d59" providerId="LiveId" clId="{C4784091-5AD3-42BB-AC76-A9F0677ABA02}" dt="2024-07-30T13:44:43.183" v="3964" actId="1076"/>
          <ac:picMkLst>
            <pc:docMk/>
            <pc:sldMk cId="103311731" sldId="327"/>
            <ac:picMk id="6" creationId="{119E93F1-7696-5BA6-2C75-B35A340D92FB}"/>
          </ac:picMkLst>
        </pc:picChg>
        <pc:picChg chg="add mod">
          <ac:chgData name="Sizz Flair" userId="af38644466e90d59" providerId="LiveId" clId="{C4784091-5AD3-42BB-AC76-A9F0677ABA02}" dt="2024-07-30T13:48:56.629" v="3980" actId="1076"/>
          <ac:picMkLst>
            <pc:docMk/>
            <pc:sldMk cId="103311731" sldId="327"/>
            <ac:picMk id="8" creationId="{44733C08-46CC-B185-3690-E2FFD787D653}"/>
          </ac:picMkLst>
        </pc:picChg>
      </pc:sldChg>
      <pc:sldChg chg="del">
        <pc:chgData name="Sizz Flair" userId="af38644466e90d59" providerId="LiveId" clId="{C4784091-5AD3-42BB-AC76-A9F0677ABA02}" dt="2024-07-27T10:53:51.200" v="160" actId="47"/>
        <pc:sldMkLst>
          <pc:docMk/>
          <pc:sldMk cId="3446954360" sldId="327"/>
        </pc:sldMkLst>
      </pc:sldChg>
      <pc:sldChg chg="addSp delSp modSp add mod ord">
        <pc:chgData name="Sizz Flair" userId="af38644466e90d59" providerId="LiveId" clId="{C4784091-5AD3-42BB-AC76-A9F0677ABA02}" dt="2024-07-30T13:50:15.664" v="4000" actId="20577"/>
        <pc:sldMkLst>
          <pc:docMk/>
          <pc:sldMk cId="235183745" sldId="328"/>
        </pc:sldMkLst>
        <pc:spChg chg="mod">
          <ac:chgData name="Sizz Flair" userId="af38644466e90d59" providerId="LiveId" clId="{C4784091-5AD3-42BB-AC76-A9F0677ABA02}" dt="2024-07-30T13:42:21.542" v="3946"/>
          <ac:spMkLst>
            <pc:docMk/>
            <pc:sldMk cId="235183745" sldId="328"/>
            <ac:spMk id="9" creationId="{2EEDDDA2-469C-6108-0CF0-76249264109F}"/>
          </ac:spMkLst>
        </pc:spChg>
        <pc:spChg chg="mod">
          <ac:chgData name="Sizz Flair" userId="af38644466e90d59" providerId="LiveId" clId="{C4784091-5AD3-42BB-AC76-A9F0677ABA02}" dt="2024-07-30T13:50:15.664" v="4000" actId="20577"/>
          <ac:spMkLst>
            <pc:docMk/>
            <pc:sldMk cId="235183745" sldId="328"/>
            <ac:spMk id="36" creationId="{00000000-0000-0000-0000-000000000000}"/>
          </ac:spMkLst>
        </pc:spChg>
        <pc:picChg chg="add mod">
          <ac:chgData name="Sizz Flair" userId="af38644466e90d59" providerId="LiveId" clId="{C4784091-5AD3-42BB-AC76-A9F0677ABA02}" dt="2024-07-30T13:41:26.129" v="3936" actId="1076"/>
          <ac:picMkLst>
            <pc:docMk/>
            <pc:sldMk cId="235183745" sldId="328"/>
            <ac:picMk id="3" creationId="{AE2C0090-E668-6005-46B5-BB2C2E495D25}"/>
          </ac:picMkLst>
        </pc:picChg>
        <pc:picChg chg="add mod">
          <ac:chgData name="Sizz Flair" userId="af38644466e90d59" providerId="LiveId" clId="{C4784091-5AD3-42BB-AC76-A9F0677ABA02}" dt="2024-07-30T13:42:04.123" v="3941" actId="1076"/>
          <ac:picMkLst>
            <pc:docMk/>
            <pc:sldMk cId="235183745" sldId="328"/>
            <ac:picMk id="5" creationId="{DA1644AD-A78C-5BED-F665-DF1D584A9AE6}"/>
          </ac:picMkLst>
        </pc:picChg>
        <pc:picChg chg="del">
          <ac:chgData name="Sizz Flair" userId="af38644466e90d59" providerId="LiveId" clId="{C4784091-5AD3-42BB-AC76-A9F0677ABA02}" dt="2024-07-30T13:41:09.770" v="3935" actId="478"/>
          <ac:picMkLst>
            <pc:docMk/>
            <pc:sldMk cId="235183745" sldId="328"/>
            <ac:picMk id="7" creationId="{E2C2787C-800E-4BF6-D8B1-E2021506D133}"/>
          </ac:picMkLst>
        </pc:picChg>
      </pc:sldChg>
      <pc:sldChg chg="del">
        <pc:chgData name="Sizz Flair" userId="af38644466e90d59" providerId="LiveId" clId="{C4784091-5AD3-42BB-AC76-A9F0677ABA02}" dt="2024-07-27T10:53:51.200" v="160" actId="47"/>
        <pc:sldMkLst>
          <pc:docMk/>
          <pc:sldMk cId="4017196388" sldId="328"/>
        </pc:sldMkLst>
      </pc:sldChg>
      <pc:sldChg chg="delSp modSp add mod">
        <pc:chgData name="Sizz Flair" userId="af38644466e90d59" providerId="LiveId" clId="{C4784091-5AD3-42BB-AC76-A9F0677ABA02}" dt="2024-07-30T13:48:17.381" v="3978" actId="14100"/>
        <pc:sldMkLst>
          <pc:docMk/>
          <pc:sldMk cId="2703039345" sldId="329"/>
        </pc:sldMkLst>
        <pc:picChg chg="del">
          <ac:chgData name="Sizz Flair" userId="af38644466e90d59" providerId="LiveId" clId="{C4784091-5AD3-42BB-AC76-A9F0677ABA02}" dt="2024-07-30T13:45:27.025" v="3973" actId="478"/>
          <ac:picMkLst>
            <pc:docMk/>
            <pc:sldMk cId="2703039345" sldId="329"/>
            <ac:picMk id="6" creationId="{119E93F1-7696-5BA6-2C75-B35A340D92FB}"/>
          </ac:picMkLst>
        </pc:picChg>
        <pc:picChg chg="mod">
          <ac:chgData name="Sizz Flair" userId="af38644466e90d59" providerId="LiveId" clId="{C4784091-5AD3-42BB-AC76-A9F0677ABA02}" dt="2024-07-30T13:48:17.381" v="3978" actId="14100"/>
          <ac:picMkLst>
            <pc:docMk/>
            <pc:sldMk cId="2703039345" sldId="329"/>
            <ac:picMk id="8" creationId="{44733C08-46CC-B185-3690-E2FFD787D653}"/>
          </ac:picMkLst>
        </pc:picChg>
      </pc:sldChg>
      <pc:sldChg chg="del">
        <pc:chgData name="Sizz Flair" userId="af38644466e90d59" providerId="LiveId" clId="{C4784091-5AD3-42BB-AC76-A9F0677ABA02}" dt="2024-07-27T10:53:51.200" v="160" actId="47"/>
        <pc:sldMkLst>
          <pc:docMk/>
          <pc:sldMk cId="4085454335" sldId="329"/>
        </pc:sldMkLst>
      </pc:sldChg>
      <pc:sldChg chg="delSp modSp add mod ord">
        <pc:chgData name="Sizz Flair" userId="af38644466e90d59" providerId="LiveId" clId="{C4784091-5AD3-42BB-AC76-A9F0677ABA02}" dt="2024-07-30T13:50:42.051" v="4018" actId="478"/>
        <pc:sldMkLst>
          <pc:docMk/>
          <pc:sldMk cId="438753673" sldId="330"/>
        </pc:sldMkLst>
        <pc:spChg chg="del">
          <ac:chgData name="Sizz Flair" userId="af38644466e90d59" providerId="LiveId" clId="{C4784091-5AD3-42BB-AC76-A9F0677ABA02}" dt="2024-07-30T13:50:42.051" v="4018" actId="478"/>
          <ac:spMkLst>
            <pc:docMk/>
            <pc:sldMk cId="438753673" sldId="330"/>
            <ac:spMk id="9" creationId="{2EEDDDA2-469C-6108-0CF0-76249264109F}"/>
          </ac:spMkLst>
        </pc:spChg>
        <pc:spChg chg="mod">
          <ac:chgData name="Sizz Flair" userId="af38644466e90d59" providerId="LiveId" clId="{C4784091-5AD3-42BB-AC76-A9F0677ABA02}" dt="2024-07-30T13:50:28.594" v="4015" actId="20577"/>
          <ac:spMkLst>
            <pc:docMk/>
            <pc:sldMk cId="438753673" sldId="330"/>
            <ac:spMk id="36" creationId="{00000000-0000-0000-0000-000000000000}"/>
          </ac:spMkLst>
        </pc:spChg>
        <pc:picChg chg="del">
          <ac:chgData name="Sizz Flair" userId="af38644466e90d59" providerId="LiveId" clId="{C4784091-5AD3-42BB-AC76-A9F0677ABA02}" dt="2024-07-30T13:50:32.513" v="4016" actId="478"/>
          <ac:picMkLst>
            <pc:docMk/>
            <pc:sldMk cId="438753673" sldId="330"/>
            <ac:picMk id="3" creationId="{AE2C0090-E668-6005-46B5-BB2C2E495D25}"/>
          </ac:picMkLst>
        </pc:picChg>
        <pc:picChg chg="del">
          <ac:chgData name="Sizz Flair" userId="af38644466e90d59" providerId="LiveId" clId="{C4784091-5AD3-42BB-AC76-A9F0677ABA02}" dt="2024-07-30T13:50:34.585" v="4017" actId="478"/>
          <ac:picMkLst>
            <pc:docMk/>
            <pc:sldMk cId="438753673" sldId="330"/>
            <ac:picMk id="5" creationId="{DA1644AD-A78C-5BED-F665-DF1D584A9AE6}"/>
          </ac:picMkLst>
        </pc:picChg>
      </pc:sldChg>
      <pc:sldChg chg="del">
        <pc:chgData name="Sizz Flair" userId="af38644466e90d59" providerId="LiveId" clId="{C4784091-5AD3-42BB-AC76-A9F0677ABA02}" dt="2024-07-27T10:53:51.200" v="160" actId="47"/>
        <pc:sldMkLst>
          <pc:docMk/>
          <pc:sldMk cId="875092284" sldId="330"/>
        </pc:sldMkLst>
      </pc:sldChg>
      <pc:sldChg chg="modSp add mod ord">
        <pc:chgData name="Sizz Flair" userId="af38644466e90d59" providerId="LiveId" clId="{C4784091-5AD3-42BB-AC76-A9F0677ABA02}" dt="2024-07-30T14:10:40.992" v="4645" actId="1076"/>
        <pc:sldMkLst>
          <pc:docMk/>
          <pc:sldMk cId="2203957970" sldId="331"/>
        </pc:sldMkLst>
        <pc:spChg chg="mod">
          <ac:chgData name="Sizz Flair" userId="af38644466e90d59" providerId="LiveId" clId="{C4784091-5AD3-42BB-AC76-A9F0677ABA02}" dt="2024-07-30T14:10:40.992" v="4645" actId="1076"/>
          <ac:spMkLst>
            <pc:docMk/>
            <pc:sldMk cId="2203957970" sldId="331"/>
            <ac:spMk id="4" creationId="{F7E11F01-A12C-3036-AF44-4CFCB7BDB976}"/>
          </ac:spMkLst>
        </pc:spChg>
        <pc:spChg chg="mod">
          <ac:chgData name="Sizz Flair" userId="af38644466e90d59" providerId="LiveId" clId="{C4784091-5AD3-42BB-AC76-A9F0677ABA02}" dt="2024-07-30T13:51:02.426" v="4031" actId="20577"/>
          <ac:spMkLst>
            <pc:docMk/>
            <pc:sldMk cId="2203957970" sldId="331"/>
            <ac:spMk id="33" creationId="{00000000-0000-0000-0000-000000000000}"/>
          </ac:spMkLst>
        </pc:spChg>
      </pc:sldChg>
      <pc:sldChg chg="del">
        <pc:chgData name="Sizz Flair" userId="af38644466e90d59" providerId="LiveId" clId="{C4784091-5AD3-42BB-AC76-A9F0677ABA02}" dt="2024-07-27T10:53:51.200" v="160" actId="47"/>
        <pc:sldMkLst>
          <pc:docMk/>
          <pc:sldMk cId="2450612911" sldId="331"/>
        </pc:sldMkLst>
      </pc:sldChg>
      <pc:sldChg chg="modSp add mod">
        <pc:chgData name="Sizz Flair" userId="af38644466e90d59" providerId="LiveId" clId="{C4784091-5AD3-42BB-AC76-A9F0677ABA02}" dt="2024-07-30T14:13:50.118" v="4902" actId="20577"/>
        <pc:sldMkLst>
          <pc:docMk/>
          <pc:sldMk cId="1419957330" sldId="332"/>
        </pc:sldMkLst>
        <pc:spChg chg="mod">
          <ac:chgData name="Sizz Flair" userId="af38644466e90d59" providerId="LiveId" clId="{C4784091-5AD3-42BB-AC76-A9F0677ABA02}" dt="2024-07-30T14:13:50.118" v="4902" actId="20577"/>
          <ac:spMkLst>
            <pc:docMk/>
            <pc:sldMk cId="1419957330" sldId="332"/>
            <ac:spMk id="4" creationId="{F7E11F01-A12C-3036-AF44-4CFCB7BDB976}"/>
          </ac:spMkLst>
        </pc:spChg>
        <pc:spChg chg="mod">
          <ac:chgData name="Sizz Flair" userId="af38644466e90d59" providerId="LiveId" clId="{C4784091-5AD3-42BB-AC76-A9F0677ABA02}" dt="2024-07-30T14:11:07.393" v="4659" actId="20577"/>
          <ac:spMkLst>
            <pc:docMk/>
            <pc:sldMk cId="1419957330" sldId="332"/>
            <ac:spMk id="33" creationId="{00000000-0000-0000-0000-000000000000}"/>
          </ac:spMkLst>
        </pc:spChg>
      </pc:sldChg>
      <pc:sldChg chg="del">
        <pc:chgData name="Sizz Flair" userId="af38644466e90d59" providerId="LiveId" clId="{C4784091-5AD3-42BB-AC76-A9F0677ABA02}" dt="2024-07-27T10:53:51.200" v="160" actId="47"/>
        <pc:sldMkLst>
          <pc:docMk/>
          <pc:sldMk cId="2920157054" sldId="332"/>
        </pc:sldMkLst>
      </pc:sldChg>
      <pc:sldChg chg="del">
        <pc:chgData name="Sizz Flair" userId="af38644466e90d59" providerId="LiveId" clId="{C4784091-5AD3-42BB-AC76-A9F0677ABA02}" dt="2024-07-27T10:53:51.200" v="160" actId="47"/>
        <pc:sldMkLst>
          <pc:docMk/>
          <pc:sldMk cId="1902578492" sldId="333"/>
        </pc:sldMkLst>
      </pc:sldChg>
      <pc:sldChg chg="del">
        <pc:chgData name="Sizz Flair" userId="af38644466e90d59" providerId="LiveId" clId="{C4784091-5AD3-42BB-AC76-A9F0677ABA02}" dt="2024-07-27T10:53:51.200" v="160" actId="47"/>
        <pc:sldMkLst>
          <pc:docMk/>
          <pc:sldMk cId="1900493123" sldId="334"/>
        </pc:sldMkLst>
      </pc:sldChg>
    </pc:docChg>
  </pc:docChgLst>
  <pc:docChgLst>
    <pc:chgData name="Sizz Flair" userId="af38644466e90d59" providerId="LiveId" clId="{3DB00F0A-0C32-41B1-BE5D-71B9399AD9B5}"/>
    <pc:docChg chg="undo custSel addSld modSld sldOrd">
      <pc:chgData name="Sizz Flair" userId="af38644466e90d59" providerId="LiveId" clId="{3DB00F0A-0C32-41B1-BE5D-71B9399AD9B5}" dt="2024-07-04T09:31:18.231" v="2604" actId="20577"/>
      <pc:docMkLst>
        <pc:docMk/>
      </pc:docMkLst>
      <pc:sldChg chg="modSp mod">
        <pc:chgData name="Sizz Flair" userId="af38644466e90d59" providerId="LiveId" clId="{3DB00F0A-0C32-41B1-BE5D-71B9399AD9B5}" dt="2024-07-04T09:12:57.391" v="1851" actId="1076"/>
        <pc:sldMkLst>
          <pc:docMk/>
          <pc:sldMk cId="4042356251" sldId="312"/>
        </pc:sldMkLst>
        <pc:spChg chg="mod">
          <ac:chgData name="Sizz Flair" userId="af38644466e90d59" providerId="LiveId" clId="{3DB00F0A-0C32-41B1-BE5D-71B9399AD9B5}" dt="2024-07-04T09:12:57.391" v="1851" actId="1076"/>
          <ac:spMkLst>
            <pc:docMk/>
            <pc:sldMk cId="4042356251" sldId="312"/>
            <ac:spMk id="5" creationId="{7615E86E-E727-6190-C04D-7C7F4FADFBD2}"/>
          </ac:spMkLst>
        </pc:spChg>
      </pc:sldChg>
      <pc:sldChg chg="modSp mod">
        <pc:chgData name="Sizz Flair" userId="af38644466e90d59" providerId="LiveId" clId="{3DB00F0A-0C32-41B1-BE5D-71B9399AD9B5}" dt="2024-07-04T09:12:49.977" v="1850" actId="1076"/>
        <pc:sldMkLst>
          <pc:docMk/>
          <pc:sldMk cId="1388590485" sldId="315"/>
        </pc:sldMkLst>
        <pc:spChg chg="mod">
          <ac:chgData name="Sizz Flair" userId="af38644466e90d59" providerId="LiveId" clId="{3DB00F0A-0C32-41B1-BE5D-71B9399AD9B5}" dt="2024-07-04T09:12:49.977" v="1850" actId="1076"/>
          <ac:spMkLst>
            <pc:docMk/>
            <pc:sldMk cId="1388590485" sldId="315"/>
            <ac:spMk id="5" creationId="{7615E86E-E727-6190-C04D-7C7F4FADFBD2}"/>
          </ac:spMkLst>
        </pc:spChg>
      </pc:sldChg>
      <pc:sldChg chg="modSp mod">
        <pc:chgData name="Sizz Flair" userId="af38644466e90d59" providerId="LiveId" clId="{3DB00F0A-0C32-41B1-BE5D-71B9399AD9B5}" dt="2024-07-04T09:29:01.331" v="2532" actId="20577"/>
        <pc:sldMkLst>
          <pc:docMk/>
          <pc:sldMk cId="1565036729" sldId="316"/>
        </pc:sldMkLst>
        <pc:spChg chg="mod">
          <ac:chgData name="Sizz Flair" userId="af38644466e90d59" providerId="LiveId" clId="{3DB00F0A-0C32-41B1-BE5D-71B9399AD9B5}" dt="2024-07-04T09:29:01.331" v="2532" actId="20577"/>
          <ac:spMkLst>
            <pc:docMk/>
            <pc:sldMk cId="1565036729" sldId="316"/>
            <ac:spMk id="4" creationId="{791D01B2-D12C-B9D0-EBF6-9C21C5FD1058}"/>
          </ac:spMkLst>
        </pc:spChg>
      </pc:sldChg>
      <pc:sldChg chg="delSp modSp mod">
        <pc:chgData name="Sizz Flair" userId="af38644466e90d59" providerId="LiveId" clId="{3DB00F0A-0C32-41B1-BE5D-71B9399AD9B5}" dt="2024-07-04T09:20:25.443" v="1876" actId="478"/>
        <pc:sldMkLst>
          <pc:docMk/>
          <pc:sldMk cId="1889606402" sldId="319"/>
        </pc:sldMkLst>
        <pc:spChg chg="del">
          <ac:chgData name="Sizz Flair" userId="af38644466e90d59" providerId="LiveId" clId="{3DB00F0A-0C32-41B1-BE5D-71B9399AD9B5}" dt="2024-07-04T09:20:25.443" v="1876" actId="478"/>
          <ac:spMkLst>
            <pc:docMk/>
            <pc:sldMk cId="1889606402" sldId="319"/>
            <ac:spMk id="3" creationId="{251E9C71-24E3-F986-2F61-129875354C54}"/>
          </ac:spMkLst>
        </pc:spChg>
        <pc:spChg chg="mod">
          <ac:chgData name="Sizz Flair" userId="af38644466e90d59" providerId="LiveId" clId="{3DB00F0A-0C32-41B1-BE5D-71B9399AD9B5}" dt="2024-07-04T09:12:40.922" v="1848" actId="1076"/>
          <ac:spMkLst>
            <pc:docMk/>
            <pc:sldMk cId="1889606402" sldId="319"/>
            <ac:spMk id="4" creationId="{791D01B2-D12C-B9D0-EBF6-9C21C5FD1058}"/>
          </ac:spMkLst>
        </pc:spChg>
      </pc:sldChg>
      <pc:sldChg chg="delSp modSp add mod">
        <pc:chgData name="Sizz Flair" userId="af38644466e90d59" providerId="LiveId" clId="{3DB00F0A-0C32-41B1-BE5D-71B9399AD9B5}" dt="2024-07-04T09:20:21.961" v="1875" actId="478"/>
        <pc:sldMkLst>
          <pc:docMk/>
          <pc:sldMk cId="3628753725" sldId="320"/>
        </pc:sldMkLst>
        <pc:spChg chg="del">
          <ac:chgData name="Sizz Flair" userId="af38644466e90d59" providerId="LiveId" clId="{3DB00F0A-0C32-41B1-BE5D-71B9399AD9B5}" dt="2024-07-04T09:20:21.961" v="1875" actId="478"/>
          <ac:spMkLst>
            <pc:docMk/>
            <pc:sldMk cId="3628753725" sldId="320"/>
            <ac:spMk id="3" creationId="{251E9C71-24E3-F986-2F61-129875354C54}"/>
          </ac:spMkLst>
        </pc:spChg>
        <pc:spChg chg="mod">
          <ac:chgData name="Sizz Flair" userId="af38644466e90d59" providerId="LiveId" clId="{3DB00F0A-0C32-41B1-BE5D-71B9399AD9B5}" dt="2024-07-04T09:12:36.267" v="1847" actId="1076"/>
          <ac:spMkLst>
            <pc:docMk/>
            <pc:sldMk cId="3628753725" sldId="320"/>
            <ac:spMk id="4" creationId="{791D01B2-D12C-B9D0-EBF6-9C21C5FD1058}"/>
          </ac:spMkLst>
        </pc:spChg>
      </pc:sldChg>
      <pc:sldChg chg="modSp add mod ord">
        <pc:chgData name="Sizz Flair" userId="af38644466e90d59" providerId="LiveId" clId="{3DB00F0A-0C32-41B1-BE5D-71B9399AD9B5}" dt="2024-07-04T09:19:33.386" v="1871" actId="20577"/>
        <pc:sldMkLst>
          <pc:docMk/>
          <pc:sldMk cId="4021234804" sldId="321"/>
        </pc:sldMkLst>
        <pc:spChg chg="mod">
          <ac:chgData name="Sizz Flair" userId="af38644466e90d59" providerId="LiveId" clId="{3DB00F0A-0C32-41B1-BE5D-71B9399AD9B5}" dt="2024-07-04T09:19:33.386" v="1871" actId="20577"/>
          <ac:spMkLst>
            <pc:docMk/>
            <pc:sldMk cId="4021234804" sldId="321"/>
            <ac:spMk id="36" creationId="{00000000-0000-0000-0000-000000000000}"/>
          </ac:spMkLst>
        </pc:spChg>
      </pc:sldChg>
      <pc:sldChg chg="delSp modSp add mod ord">
        <pc:chgData name="Sizz Flair" userId="af38644466e90d59" providerId="LiveId" clId="{3DB00F0A-0C32-41B1-BE5D-71B9399AD9B5}" dt="2024-07-04T09:31:18.231" v="2604" actId="20577"/>
        <pc:sldMkLst>
          <pc:docMk/>
          <pc:sldMk cId="2672640992" sldId="322"/>
        </pc:sldMkLst>
        <pc:spChg chg="del">
          <ac:chgData name="Sizz Flair" userId="af38644466e90d59" providerId="LiveId" clId="{3DB00F0A-0C32-41B1-BE5D-71B9399AD9B5}" dt="2024-07-04T09:20:36.096" v="1877" actId="478"/>
          <ac:spMkLst>
            <pc:docMk/>
            <pc:sldMk cId="2672640992" sldId="322"/>
            <ac:spMk id="3" creationId="{251E9C71-24E3-F986-2F61-129875354C54}"/>
          </ac:spMkLst>
        </pc:spChg>
        <pc:spChg chg="mod">
          <ac:chgData name="Sizz Flair" userId="af38644466e90d59" providerId="LiveId" clId="{3DB00F0A-0C32-41B1-BE5D-71B9399AD9B5}" dt="2024-07-04T09:31:18.231" v="2604" actId="20577"/>
          <ac:spMkLst>
            <pc:docMk/>
            <pc:sldMk cId="2672640992" sldId="322"/>
            <ac:spMk id="4" creationId="{791D01B2-D12C-B9D0-EBF6-9C21C5FD1058}"/>
          </ac:spMkLst>
        </pc:spChg>
        <pc:spChg chg="mod">
          <ac:chgData name="Sizz Flair" userId="af38644466e90d59" providerId="LiveId" clId="{3DB00F0A-0C32-41B1-BE5D-71B9399AD9B5}" dt="2024-07-04T09:20:48.639" v="1880"/>
          <ac:spMkLst>
            <pc:docMk/>
            <pc:sldMk cId="2672640992" sldId="322"/>
            <ac:spMk id="33" creationId="{00000000-0000-0000-0000-000000000000}"/>
          </ac:spMkLst>
        </pc:spChg>
      </pc:sldChg>
    </pc:docChg>
  </pc:docChgLst>
  <pc:docChgLst>
    <pc:chgData name="Sizz Flair" userId="af38644466e90d59" providerId="LiveId" clId="{D4806E47-6D68-4646-BB2B-FF0346DEBA0E}"/>
    <pc:docChg chg="undo redo custSel addSld delSld modSld sldOrd">
      <pc:chgData name="Sizz Flair" userId="af38644466e90d59" providerId="LiveId" clId="{D4806E47-6D68-4646-BB2B-FF0346DEBA0E}" dt="2024-05-05T11:07:08.283" v="7593" actId="113"/>
      <pc:docMkLst>
        <pc:docMk/>
      </pc:docMkLst>
      <pc:sldChg chg="addSp delSp modSp mod">
        <pc:chgData name="Sizz Flair" userId="af38644466e90d59" providerId="LiveId" clId="{D4806E47-6D68-4646-BB2B-FF0346DEBA0E}" dt="2024-05-05T10:59:12.087" v="7413" actId="1076"/>
        <pc:sldMkLst>
          <pc:docMk/>
          <pc:sldMk cId="3047199212" sldId="256"/>
        </pc:sldMkLst>
        <pc:spChg chg="add del mod">
          <ac:chgData name="Sizz Flair" userId="af38644466e90d59" providerId="LiveId" clId="{D4806E47-6D68-4646-BB2B-FF0346DEBA0E}" dt="2024-05-05T10:58:49.744" v="7379" actId="478"/>
          <ac:spMkLst>
            <pc:docMk/>
            <pc:sldMk cId="3047199212" sldId="256"/>
            <ac:spMk id="2" creationId="{F6360DC6-D5E9-2A8C-7283-A8D6A0B78332}"/>
          </ac:spMkLst>
        </pc:spChg>
        <pc:spChg chg="add mod">
          <ac:chgData name="Sizz Flair" userId="af38644466e90d59" providerId="LiveId" clId="{D4806E47-6D68-4646-BB2B-FF0346DEBA0E}" dt="2024-05-05T10:59:12.087" v="7413" actId="1076"/>
          <ac:spMkLst>
            <pc:docMk/>
            <pc:sldMk cId="3047199212" sldId="256"/>
            <ac:spMk id="4" creationId="{DFCB16ED-3646-2C8C-1E42-AEC349E377AC}"/>
          </ac:spMkLst>
        </pc:spChg>
        <pc:spChg chg="mod">
          <ac:chgData name="Sizz Flair" userId="af38644466e90d59" providerId="LiveId" clId="{D4806E47-6D68-4646-BB2B-FF0346DEBA0E}" dt="2024-05-04T10:25:53.041" v="94" actId="2711"/>
          <ac:spMkLst>
            <pc:docMk/>
            <pc:sldMk cId="3047199212" sldId="256"/>
            <ac:spMk id="8" creationId="{00000000-0000-0000-0000-000000000000}"/>
          </ac:spMkLst>
        </pc:spChg>
        <pc:spChg chg="mod">
          <ac:chgData name="Sizz Flair" userId="af38644466e90d59" providerId="LiveId" clId="{D4806E47-6D68-4646-BB2B-FF0346DEBA0E}" dt="2024-05-04T10:25:53.041" v="94" actId="2711"/>
          <ac:spMkLst>
            <pc:docMk/>
            <pc:sldMk cId="3047199212" sldId="256"/>
            <ac:spMk id="10" creationId="{00000000-0000-0000-0000-000000000000}"/>
          </ac:spMkLst>
        </pc:spChg>
        <pc:spChg chg="mod">
          <ac:chgData name="Sizz Flair" userId="af38644466e90d59" providerId="LiveId" clId="{D4806E47-6D68-4646-BB2B-FF0346DEBA0E}" dt="2024-05-04T10:25:53.041" v="94" actId="2711"/>
          <ac:spMkLst>
            <pc:docMk/>
            <pc:sldMk cId="3047199212" sldId="256"/>
            <ac:spMk id="14" creationId="{00000000-0000-0000-0000-000000000000}"/>
          </ac:spMkLst>
        </pc:spChg>
        <pc:spChg chg="mod">
          <ac:chgData name="Sizz Flair" userId="af38644466e90d59" providerId="LiveId" clId="{D4806E47-6D68-4646-BB2B-FF0346DEBA0E}" dt="2024-05-04T10:25:53.041" v="94" actId="2711"/>
          <ac:spMkLst>
            <pc:docMk/>
            <pc:sldMk cId="3047199212" sldId="256"/>
            <ac:spMk id="15" creationId="{00000000-0000-0000-0000-000000000000}"/>
          </ac:spMkLst>
        </pc:spChg>
      </pc:sldChg>
      <pc:sldChg chg="modSp mod">
        <pc:chgData name="Sizz Flair" userId="af38644466e90d59" providerId="LiveId" clId="{D4806E47-6D68-4646-BB2B-FF0346DEBA0E}" dt="2024-05-04T10:26:08.841" v="96" actId="2711"/>
        <pc:sldMkLst>
          <pc:docMk/>
          <pc:sldMk cId="2652781038" sldId="257"/>
        </pc:sldMkLst>
        <pc:spChg chg="mod">
          <ac:chgData name="Sizz Flair" userId="af38644466e90d59" providerId="LiveId" clId="{D4806E47-6D68-4646-BB2B-FF0346DEBA0E}" dt="2024-05-04T10:26:08.841" v="96" actId="2711"/>
          <ac:spMkLst>
            <pc:docMk/>
            <pc:sldMk cId="2652781038" sldId="257"/>
            <ac:spMk id="36" creationId="{00000000-0000-0000-0000-000000000000}"/>
          </ac:spMkLst>
        </pc:spChg>
      </pc:sldChg>
      <pc:sldChg chg="modSp mod">
        <pc:chgData name="Sizz Flair" userId="af38644466e90d59" providerId="LiveId" clId="{D4806E47-6D68-4646-BB2B-FF0346DEBA0E}" dt="2024-05-05T10:59:53.794" v="7483" actId="20577"/>
        <pc:sldMkLst>
          <pc:docMk/>
          <pc:sldMk cId="2989751897" sldId="258"/>
        </pc:sldMkLst>
        <pc:spChg chg="mod">
          <ac:chgData name="Sizz Flair" userId="af38644466e90d59" providerId="LiveId" clId="{D4806E47-6D68-4646-BB2B-FF0346DEBA0E}" dt="2024-05-04T10:26:00.916" v="95" actId="2711"/>
          <ac:spMkLst>
            <pc:docMk/>
            <pc:sldMk cId="2989751897" sldId="258"/>
            <ac:spMk id="2" creationId="{00000000-0000-0000-0000-000000000000}"/>
          </ac:spMkLst>
        </pc:spChg>
        <pc:spChg chg="mod">
          <ac:chgData name="Sizz Flair" userId="af38644466e90d59" providerId="LiveId" clId="{D4806E47-6D68-4646-BB2B-FF0346DEBA0E}" dt="2024-05-04T10:26:00.916" v="95" actId="2711"/>
          <ac:spMkLst>
            <pc:docMk/>
            <pc:sldMk cId="2989751897" sldId="258"/>
            <ac:spMk id="5" creationId="{00000000-0000-0000-0000-000000000000}"/>
          </ac:spMkLst>
        </pc:spChg>
        <pc:spChg chg="mod">
          <ac:chgData name="Sizz Flair" userId="af38644466e90d59" providerId="LiveId" clId="{D4806E47-6D68-4646-BB2B-FF0346DEBA0E}" dt="2024-05-05T10:59:53.794" v="7483" actId="20577"/>
          <ac:spMkLst>
            <pc:docMk/>
            <pc:sldMk cId="2989751897" sldId="258"/>
            <ac:spMk id="29" creationId="{00000000-0000-0000-0000-000000000000}"/>
          </ac:spMkLst>
        </pc:spChg>
      </pc:sldChg>
      <pc:sldChg chg="addSp delSp modSp mod">
        <pc:chgData name="Sizz Flair" userId="af38644466e90d59" providerId="LiveId" clId="{D4806E47-6D68-4646-BB2B-FF0346DEBA0E}" dt="2024-05-04T11:02:54.083" v="1380" actId="20577"/>
        <pc:sldMkLst>
          <pc:docMk/>
          <pc:sldMk cId="3737701246" sldId="259"/>
        </pc:sldMkLst>
        <pc:spChg chg="mod">
          <ac:chgData name="Sizz Flair" userId="af38644466e90d59" providerId="LiveId" clId="{D4806E47-6D68-4646-BB2B-FF0346DEBA0E}" dt="2024-05-04T10:26:13.795" v="97" actId="2711"/>
          <ac:spMkLst>
            <pc:docMk/>
            <pc:sldMk cId="3737701246" sldId="259"/>
            <ac:spMk id="4" creationId="{11D52C37-4152-B3BA-155E-2AB78D1CF0AD}"/>
          </ac:spMkLst>
        </pc:spChg>
        <pc:spChg chg="mod">
          <ac:chgData name="Sizz Flair" userId="af38644466e90d59" providerId="LiveId" clId="{D4806E47-6D68-4646-BB2B-FF0346DEBA0E}" dt="2024-05-04T11:02:54.083" v="1380" actId="20577"/>
          <ac:spMkLst>
            <pc:docMk/>
            <pc:sldMk cId="3737701246" sldId="259"/>
            <ac:spMk id="33" creationId="{00000000-0000-0000-0000-000000000000}"/>
          </ac:spMkLst>
        </pc:spChg>
        <pc:picChg chg="add del mod">
          <ac:chgData name="Sizz Flair" userId="af38644466e90d59" providerId="LiveId" clId="{D4806E47-6D68-4646-BB2B-FF0346DEBA0E}" dt="2024-05-04T10:30:19.015" v="103" actId="478"/>
          <ac:picMkLst>
            <pc:docMk/>
            <pc:sldMk cId="3737701246" sldId="259"/>
            <ac:picMk id="6" creationId="{61E04994-BB9E-D3CC-3727-A42FC62C2339}"/>
          </ac:picMkLst>
        </pc:picChg>
      </pc:sldChg>
      <pc:sldChg chg="del">
        <pc:chgData name="Sizz Flair" userId="af38644466e90d59" providerId="LiveId" clId="{D4806E47-6D68-4646-BB2B-FF0346DEBA0E}" dt="2024-05-05T10:48:48.175" v="7263" actId="47"/>
        <pc:sldMkLst>
          <pc:docMk/>
          <pc:sldMk cId="2443517841" sldId="260"/>
        </pc:sldMkLst>
      </pc:sldChg>
      <pc:sldChg chg="del">
        <pc:chgData name="Sizz Flair" userId="af38644466e90d59" providerId="LiveId" clId="{D4806E47-6D68-4646-BB2B-FF0346DEBA0E}" dt="2024-05-05T10:48:49.144" v="7264" actId="47"/>
        <pc:sldMkLst>
          <pc:docMk/>
          <pc:sldMk cId="1613039829" sldId="261"/>
        </pc:sldMkLst>
      </pc:sldChg>
      <pc:sldChg chg="modSp mod">
        <pc:chgData name="Sizz Flair" userId="af38644466e90d59" providerId="LiveId" clId="{D4806E47-6D68-4646-BB2B-FF0346DEBA0E}" dt="2024-05-04T11:02:49.531" v="1378" actId="20577"/>
        <pc:sldMkLst>
          <pc:docMk/>
          <pc:sldMk cId="3137714587" sldId="262"/>
        </pc:sldMkLst>
        <pc:spChg chg="mod">
          <ac:chgData name="Sizz Flair" userId="af38644466e90d59" providerId="LiveId" clId="{D4806E47-6D68-4646-BB2B-FF0346DEBA0E}" dt="2024-05-04T10:26:20.563" v="98" actId="2711"/>
          <ac:spMkLst>
            <pc:docMk/>
            <pc:sldMk cId="3137714587" sldId="262"/>
            <ac:spMk id="4" creationId="{11D52C37-4152-B3BA-155E-2AB78D1CF0AD}"/>
          </ac:spMkLst>
        </pc:spChg>
        <pc:spChg chg="mod">
          <ac:chgData name="Sizz Flair" userId="af38644466e90d59" providerId="LiveId" clId="{D4806E47-6D68-4646-BB2B-FF0346DEBA0E}" dt="2024-05-04T11:02:49.531" v="1378" actId="20577"/>
          <ac:spMkLst>
            <pc:docMk/>
            <pc:sldMk cId="3137714587" sldId="262"/>
            <ac:spMk id="33" creationId="{00000000-0000-0000-0000-000000000000}"/>
          </ac:spMkLst>
        </pc:spChg>
      </pc:sldChg>
      <pc:sldChg chg="modSp mod">
        <pc:chgData name="Sizz Flair" userId="af38644466e90d59" providerId="LiveId" clId="{D4806E47-6D68-4646-BB2B-FF0346DEBA0E}" dt="2024-05-04T10:37:24.143" v="247" actId="2711"/>
        <pc:sldMkLst>
          <pc:docMk/>
          <pc:sldMk cId="2117770974" sldId="263"/>
        </pc:sldMkLst>
        <pc:spChg chg="mod">
          <ac:chgData name="Sizz Flair" userId="af38644466e90d59" providerId="LiveId" clId="{D4806E47-6D68-4646-BB2B-FF0346DEBA0E}" dt="2024-05-04T10:35:03.320" v="208" actId="20577"/>
          <ac:spMkLst>
            <pc:docMk/>
            <pc:sldMk cId="2117770974" sldId="263"/>
            <ac:spMk id="5" creationId="{44F022FE-1AD5-72B3-CC0F-4B3DF8E1B9F7}"/>
          </ac:spMkLst>
        </pc:spChg>
        <pc:spChg chg="mod">
          <ac:chgData name="Sizz Flair" userId="af38644466e90d59" providerId="LiveId" clId="{D4806E47-6D68-4646-BB2B-FF0346DEBA0E}" dt="2024-05-04T10:37:24.143" v="247" actId="2711"/>
          <ac:spMkLst>
            <pc:docMk/>
            <pc:sldMk cId="2117770974" sldId="263"/>
            <ac:spMk id="33" creationId="{00000000-0000-0000-0000-000000000000}"/>
          </ac:spMkLst>
        </pc:spChg>
      </pc:sldChg>
      <pc:sldChg chg="modSp add del mod">
        <pc:chgData name="Sizz Flair" userId="af38644466e90d59" providerId="LiveId" clId="{D4806E47-6D68-4646-BB2B-FF0346DEBA0E}" dt="2024-05-04T10:38:08.909" v="252" actId="47"/>
        <pc:sldMkLst>
          <pc:docMk/>
          <pc:sldMk cId="4232595450" sldId="264"/>
        </pc:sldMkLst>
        <pc:spChg chg="mod">
          <ac:chgData name="Sizz Flair" userId="af38644466e90d59" providerId="LiveId" clId="{D4806E47-6D68-4646-BB2B-FF0346DEBA0E}" dt="2024-05-04T10:37:35.573" v="248" actId="2711"/>
          <ac:spMkLst>
            <pc:docMk/>
            <pc:sldMk cId="4232595450" sldId="264"/>
            <ac:spMk id="33" creationId="{00000000-0000-0000-0000-000000000000}"/>
          </ac:spMkLst>
        </pc:spChg>
      </pc:sldChg>
      <pc:sldChg chg="modSp add mod ord">
        <pc:chgData name="Sizz Flair" userId="af38644466e90d59" providerId="LiveId" clId="{D4806E47-6D68-4646-BB2B-FF0346DEBA0E}" dt="2024-05-04T11:02:33.644" v="1374" actId="20577"/>
        <pc:sldMkLst>
          <pc:docMk/>
          <pc:sldMk cId="1094188899" sldId="265"/>
        </pc:sldMkLst>
        <pc:spChg chg="mod">
          <ac:chgData name="Sizz Flair" userId="af38644466e90d59" providerId="LiveId" clId="{D4806E47-6D68-4646-BB2B-FF0346DEBA0E}" dt="2024-05-04T10:41:33.675" v="374" actId="113"/>
          <ac:spMkLst>
            <pc:docMk/>
            <pc:sldMk cId="1094188899" sldId="265"/>
            <ac:spMk id="4" creationId="{11D52C37-4152-B3BA-155E-2AB78D1CF0AD}"/>
          </ac:spMkLst>
        </pc:spChg>
        <pc:spChg chg="mod">
          <ac:chgData name="Sizz Flair" userId="af38644466e90d59" providerId="LiveId" clId="{D4806E47-6D68-4646-BB2B-FF0346DEBA0E}" dt="2024-05-04T11:02:33.644" v="1374" actId="20577"/>
          <ac:spMkLst>
            <pc:docMk/>
            <pc:sldMk cId="1094188899" sldId="265"/>
            <ac:spMk id="33" creationId="{00000000-0000-0000-0000-000000000000}"/>
          </ac:spMkLst>
        </pc:spChg>
        <pc:picChg chg="mod">
          <ac:chgData name="Sizz Flair" userId="af38644466e90d59" providerId="LiveId" clId="{D4806E47-6D68-4646-BB2B-FF0346DEBA0E}" dt="2024-05-04T10:39:22.685" v="280" actId="1076"/>
          <ac:picMkLst>
            <pc:docMk/>
            <pc:sldMk cId="1094188899" sldId="265"/>
            <ac:picMk id="3" creationId="{FD8DB8D8-4456-3D6B-E0C5-DAA41110B4A3}"/>
          </ac:picMkLst>
        </pc:picChg>
      </pc:sldChg>
      <pc:sldChg chg="addSp modSp add mod ord">
        <pc:chgData name="Sizz Flair" userId="af38644466e90d59" providerId="LiveId" clId="{D4806E47-6D68-4646-BB2B-FF0346DEBA0E}" dt="2024-05-04T11:02:42.620" v="1376" actId="20577"/>
        <pc:sldMkLst>
          <pc:docMk/>
          <pc:sldMk cId="3218603553" sldId="266"/>
        </pc:sldMkLst>
        <pc:spChg chg="add mod">
          <ac:chgData name="Sizz Flair" userId="af38644466e90d59" providerId="LiveId" clId="{D4806E47-6D68-4646-BB2B-FF0346DEBA0E}" dt="2024-05-04T10:54:14.235" v="923" actId="20577"/>
          <ac:spMkLst>
            <pc:docMk/>
            <pc:sldMk cId="3218603553" sldId="266"/>
            <ac:spMk id="3" creationId="{687DBEBD-676B-226F-A0BF-029456795C38}"/>
          </ac:spMkLst>
        </pc:spChg>
        <pc:spChg chg="mod">
          <ac:chgData name="Sizz Flair" userId="af38644466e90d59" providerId="LiveId" clId="{D4806E47-6D68-4646-BB2B-FF0346DEBA0E}" dt="2024-05-04T10:49:11.622" v="653" actId="1076"/>
          <ac:spMkLst>
            <pc:docMk/>
            <pc:sldMk cId="3218603553" sldId="266"/>
            <ac:spMk id="5" creationId="{44F022FE-1AD5-72B3-CC0F-4B3DF8E1B9F7}"/>
          </ac:spMkLst>
        </pc:spChg>
        <pc:spChg chg="mod">
          <ac:chgData name="Sizz Flair" userId="af38644466e90d59" providerId="LiveId" clId="{D4806E47-6D68-4646-BB2B-FF0346DEBA0E}" dt="2024-05-04T11:02:42.620" v="1376" actId="20577"/>
          <ac:spMkLst>
            <pc:docMk/>
            <pc:sldMk cId="3218603553" sldId="266"/>
            <ac:spMk id="33" creationId="{00000000-0000-0000-0000-000000000000}"/>
          </ac:spMkLst>
        </pc:spChg>
        <pc:picChg chg="add mod">
          <ac:chgData name="Sizz Flair" userId="af38644466e90d59" providerId="LiveId" clId="{D4806E47-6D68-4646-BB2B-FF0346DEBA0E}" dt="2024-05-04T10:51:23.368" v="752" actId="1076"/>
          <ac:picMkLst>
            <pc:docMk/>
            <pc:sldMk cId="3218603553" sldId="266"/>
            <ac:picMk id="4" creationId="{6B59A1B3-7385-8D8B-5080-BBC4CE29A84A}"/>
          </ac:picMkLst>
        </pc:picChg>
      </pc:sldChg>
      <pc:sldChg chg="addSp delSp modSp add del mod ord">
        <pc:chgData name="Sizz Flair" userId="af38644466e90d59" providerId="LiveId" clId="{D4806E47-6D68-4646-BB2B-FF0346DEBA0E}" dt="2024-05-04T11:04:47.546" v="1382" actId="47"/>
        <pc:sldMkLst>
          <pc:docMk/>
          <pc:sldMk cId="3527743039" sldId="267"/>
        </pc:sldMkLst>
        <pc:spChg chg="add del mod">
          <ac:chgData name="Sizz Flair" userId="af38644466e90d59" providerId="LiveId" clId="{D4806E47-6D68-4646-BB2B-FF0346DEBA0E}" dt="2024-05-04T10:55:05.595" v="932" actId="47"/>
          <ac:spMkLst>
            <pc:docMk/>
            <pc:sldMk cId="3527743039" sldId="267"/>
            <ac:spMk id="4" creationId="{11D52C37-4152-B3BA-155E-2AB78D1CF0AD}"/>
          </ac:spMkLst>
        </pc:spChg>
        <pc:picChg chg="del">
          <ac:chgData name="Sizz Flair" userId="af38644466e90d59" providerId="LiveId" clId="{D4806E47-6D68-4646-BB2B-FF0346DEBA0E}" dt="2024-05-04T10:54:33.349" v="927" actId="478"/>
          <ac:picMkLst>
            <pc:docMk/>
            <pc:sldMk cId="3527743039" sldId="267"/>
            <ac:picMk id="3" creationId="{FD8DB8D8-4456-3D6B-E0C5-DAA41110B4A3}"/>
          </ac:picMkLst>
        </pc:picChg>
      </pc:sldChg>
      <pc:sldChg chg="delSp modSp add mod">
        <pc:chgData name="Sizz Flair" userId="af38644466e90d59" providerId="LiveId" clId="{D4806E47-6D68-4646-BB2B-FF0346DEBA0E}" dt="2024-05-04T11:03:14.319" v="1381" actId="113"/>
        <pc:sldMkLst>
          <pc:docMk/>
          <pc:sldMk cId="2911714952" sldId="268"/>
        </pc:sldMkLst>
        <pc:spChg chg="del">
          <ac:chgData name="Sizz Flair" userId="af38644466e90d59" providerId="LiveId" clId="{D4806E47-6D68-4646-BB2B-FF0346DEBA0E}" dt="2024-05-04T10:55:18.471" v="934" actId="478"/>
          <ac:spMkLst>
            <pc:docMk/>
            <pc:sldMk cId="2911714952" sldId="268"/>
            <ac:spMk id="3" creationId="{687DBEBD-676B-226F-A0BF-029456795C38}"/>
          </ac:spMkLst>
        </pc:spChg>
        <pc:spChg chg="mod">
          <ac:chgData name="Sizz Flair" userId="af38644466e90d59" providerId="LiveId" clId="{D4806E47-6D68-4646-BB2B-FF0346DEBA0E}" dt="2024-05-04T11:03:14.319" v="1381" actId="113"/>
          <ac:spMkLst>
            <pc:docMk/>
            <pc:sldMk cId="2911714952" sldId="268"/>
            <ac:spMk id="5" creationId="{44F022FE-1AD5-72B3-CC0F-4B3DF8E1B9F7}"/>
          </ac:spMkLst>
        </pc:spChg>
        <pc:spChg chg="mod">
          <ac:chgData name="Sizz Flair" userId="af38644466e90d59" providerId="LiveId" clId="{D4806E47-6D68-4646-BB2B-FF0346DEBA0E}" dt="2024-05-04T11:02:26.986" v="1370" actId="20577"/>
          <ac:spMkLst>
            <pc:docMk/>
            <pc:sldMk cId="2911714952" sldId="268"/>
            <ac:spMk id="33" creationId="{00000000-0000-0000-0000-000000000000}"/>
          </ac:spMkLst>
        </pc:spChg>
        <pc:picChg chg="del">
          <ac:chgData name="Sizz Flair" userId="af38644466e90d59" providerId="LiveId" clId="{D4806E47-6D68-4646-BB2B-FF0346DEBA0E}" dt="2024-05-04T10:55:19.142" v="935" actId="478"/>
          <ac:picMkLst>
            <pc:docMk/>
            <pc:sldMk cId="2911714952" sldId="268"/>
            <ac:picMk id="4" creationId="{6B59A1B3-7385-8D8B-5080-BBC4CE29A84A}"/>
          </ac:picMkLst>
        </pc:picChg>
      </pc:sldChg>
      <pc:sldChg chg="addSp delSp modSp add mod">
        <pc:chgData name="Sizz Flair" userId="af38644466e90d59" providerId="LiveId" clId="{D4806E47-6D68-4646-BB2B-FF0346DEBA0E}" dt="2024-05-04T12:48:33.914" v="3045" actId="20577"/>
        <pc:sldMkLst>
          <pc:docMk/>
          <pc:sldMk cId="3774131392" sldId="269"/>
        </pc:sldMkLst>
        <pc:spChg chg="del">
          <ac:chgData name="Sizz Flair" userId="af38644466e90d59" providerId="LiveId" clId="{D4806E47-6D68-4646-BB2B-FF0346DEBA0E}" dt="2024-05-04T11:05:57.602" v="1418" actId="478"/>
          <ac:spMkLst>
            <pc:docMk/>
            <pc:sldMk cId="3774131392" sldId="269"/>
            <ac:spMk id="5" creationId="{44F022FE-1AD5-72B3-CC0F-4B3DF8E1B9F7}"/>
          </ac:spMkLst>
        </pc:spChg>
        <pc:spChg chg="add mod">
          <ac:chgData name="Sizz Flair" userId="af38644466e90d59" providerId="LiveId" clId="{D4806E47-6D68-4646-BB2B-FF0346DEBA0E}" dt="2024-05-04T12:48:33.914" v="3045" actId="20577"/>
          <ac:spMkLst>
            <pc:docMk/>
            <pc:sldMk cId="3774131392" sldId="269"/>
            <ac:spMk id="10" creationId="{7C94207C-0719-E059-16FA-8271B305ECF0}"/>
          </ac:spMkLst>
        </pc:spChg>
        <pc:spChg chg="add">
          <ac:chgData name="Sizz Flair" userId="af38644466e90d59" providerId="LiveId" clId="{D4806E47-6D68-4646-BB2B-FF0346DEBA0E}" dt="2024-05-04T11:12:58.961" v="1657" actId="11529"/>
          <ac:spMkLst>
            <pc:docMk/>
            <pc:sldMk cId="3774131392" sldId="269"/>
            <ac:spMk id="11" creationId="{3C534ABC-0D09-F565-0F01-BD4EBE3EF072}"/>
          </ac:spMkLst>
        </pc:spChg>
        <pc:spChg chg="add mod">
          <ac:chgData name="Sizz Flair" userId="af38644466e90d59" providerId="LiveId" clId="{D4806E47-6D68-4646-BB2B-FF0346DEBA0E}" dt="2024-05-04T11:13:04.466" v="1659" actId="1076"/>
          <ac:spMkLst>
            <pc:docMk/>
            <pc:sldMk cId="3774131392" sldId="269"/>
            <ac:spMk id="12" creationId="{32CD9D1A-4A27-4CA6-FEAF-09C4DF973DA4}"/>
          </ac:spMkLst>
        </pc:spChg>
        <pc:spChg chg="add mod">
          <ac:chgData name="Sizz Flair" userId="af38644466e90d59" providerId="LiveId" clId="{D4806E47-6D68-4646-BB2B-FF0346DEBA0E}" dt="2024-05-04T11:13:10.827" v="1661" actId="1076"/>
          <ac:spMkLst>
            <pc:docMk/>
            <pc:sldMk cId="3774131392" sldId="269"/>
            <ac:spMk id="13" creationId="{4BB4EAB8-BC11-AAB3-6FA0-82B6F2E7EBE8}"/>
          </ac:spMkLst>
        </pc:spChg>
        <pc:spChg chg="add mod">
          <ac:chgData name="Sizz Flair" userId="af38644466e90d59" providerId="LiveId" clId="{D4806E47-6D68-4646-BB2B-FF0346DEBA0E}" dt="2024-05-04T11:13:33.767" v="1670" actId="13822"/>
          <ac:spMkLst>
            <pc:docMk/>
            <pc:sldMk cId="3774131392" sldId="269"/>
            <ac:spMk id="14" creationId="{8C119AA0-C827-6AFE-156B-8C434A6A66AF}"/>
          </ac:spMkLst>
        </pc:spChg>
        <pc:spChg chg="add mod">
          <ac:chgData name="Sizz Flair" userId="af38644466e90d59" providerId="LiveId" clId="{D4806E47-6D68-4646-BB2B-FF0346DEBA0E}" dt="2024-05-04T11:13:31.859" v="1669" actId="13822"/>
          <ac:spMkLst>
            <pc:docMk/>
            <pc:sldMk cId="3774131392" sldId="269"/>
            <ac:spMk id="15" creationId="{0265D90E-5936-2371-2217-FCFF7E139E31}"/>
          </ac:spMkLst>
        </pc:spChg>
        <pc:spChg chg="add mod">
          <ac:chgData name="Sizz Flair" userId="af38644466e90d59" providerId="LiveId" clId="{D4806E47-6D68-4646-BB2B-FF0346DEBA0E}" dt="2024-05-04T11:13:29.334" v="1668" actId="1076"/>
          <ac:spMkLst>
            <pc:docMk/>
            <pc:sldMk cId="3774131392" sldId="269"/>
            <ac:spMk id="16" creationId="{9977F2A0-2DC7-A413-C827-FEDE6808700B}"/>
          </ac:spMkLst>
        </pc:spChg>
        <pc:spChg chg="add mod">
          <ac:chgData name="Sizz Flair" userId="af38644466e90d59" providerId="LiveId" clId="{D4806E47-6D68-4646-BB2B-FF0346DEBA0E}" dt="2024-05-04T11:14:10.756" v="1732"/>
          <ac:spMkLst>
            <pc:docMk/>
            <pc:sldMk cId="3774131392" sldId="269"/>
            <ac:spMk id="17" creationId="{503E4539-B35E-30C3-927A-366075EF72C4}"/>
          </ac:spMkLst>
        </pc:spChg>
        <pc:spChg chg="add mod">
          <ac:chgData name="Sizz Flair" userId="af38644466e90d59" providerId="LiveId" clId="{D4806E47-6D68-4646-BB2B-FF0346DEBA0E}" dt="2024-05-04T11:16:36.513" v="1747" actId="14100"/>
          <ac:spMkLst>
            <pc:docMk/>
            <pc:sldMk cId="3774131392" sldId="269"/>
            <ac:spMk id="21" creationId="{B947EBED-B3C7-D8BF-917B-0B3F0D651FF3}"/>
          </ac:spMkLst>
        </pc:spChg>
        <pc:spChg chg="mod">
          <ac:chgData name="Sizz Flair" userId="af38644466e90d59" providerId="LiveId" clId="{D4806E47-6D68-4646-BB2B-FF0346DEBA0E}" dt="2024-05-04T11:09:03.319" v="1457" actId="20577"/>
          <ac:spMkLst>
            <pc:docMk/>
            <pc:sldMk cId="3774131392" sldId="269"/>
            <ac:spMk id="33" creationId="{00000000-0000-0000-0000-000000000000}"/>
          </ac:spMkLst>
        </pc:spChg>
        <pc:picChg chg="add mod">
          <ac:chgData name="Sizz Flair" userId="af38644466e90d59" providerId="LiveId" clId="{D4806E47-6D68-4646-BB2B-FF0346DEBA0E}" dt="2024-05-04T11:10:09.091" v="1461" actId="1076"/>
          <ac:picMkLst>
            <pc:docMk/>
            <pc:sldMk cId="3774131392" sldId="269"/>
            <ac:picMk id="4" creationId="{E9CA5BCE-BAFB-CAEB-998C-32287B6E327E}"/>
          </ac:picMkLst>
        </pc:picChg>
        <pc:picChg chg="add mod">
          <ac:chgData name="Sizz Flair" userId="af38644466e90d59" providerId="LiveId" clId="{D4806E47-6D68-4646-BB2B-FF0346DEBA0E}" dt="2024-05-04T11:10:40.792" v="1465" actId="1076"/>
          <ac:picMkLst>
            <pc:docMk/>
            <pc:sldMk cId="3774131392" sldId="269"/>
            <ac:picMk id="7" creationId="{75393887-A9B4-E381-D6E3-39BD1C6D10C4}"/>
          </ac:picMkLst>
        </pc:picChg>
        <pc:picChg chg="add del mod">
          <ac:chgData name="Sizz Flair" userId="af38644466e90d59" providerId="LiveId" clId="{D4806E47-6D68-4646-BB2B-FF0346DEBA0E}" dt="2024-05-04T11:10:36.920" v="1464" actId="478"/>
          <ac:picMkLst>
            <pc:docMk/>
            <pc:sldMk cId="3774131392" sldId="269"/>
            <ac:picMk id="9" creationId="{A9A46DE2-0511-CB69-57AF-19464D2E178F}"/>
          </ac:picMkLst>
        </pc:picChg>
        <pc:cxnChg chg="add del mod">
          <ac:chgData name="Sizz Flair" userId="af38644466e90d59" providerId="LiveId" clId="{D4806E47-6D68-4646-BB2B-FF0346DEBA0E}" dt="2024-05-04T11:16:16.146" v="1744" actId="11529"/>
          <ac:cxnSpMkLst>
            <pc:docMk/>
            <pc:sldMk cId="3774131392" sldId="269"/>
            <ac:cxnSpMk id="19" creationId="{524DD886-804B-D177-A71B-AF77C8D63C60}"/>
          </ac:cxnSpMkLst>
        </pc:cxnChg>
      </pc:sldChg>
      <pc:sldChg chg="modSp add mod ord">
        <pc:chgData name="Sizz Flair" userId="af38644466e90d59" providerId="LiveId" clId="{D4806E47-6D68-4646-BB2B-FF0346DEBA0E}" dt="2024-05-04T11:05:24.434" v="1417" actId="2711"/>
        <pc:sldMkLst>
          <pc:docMk/>
          <pc:sldMk cId="2292039419" sldId="270"/>
        </pc:sldMkLst>
        <pc:spChg chg="mod">
          <ac:chgData name="Sizz Flair" userId="af38644466e90d59" providerId="LiveId" clId="{D4806E47-6D68-4646-BB2B-FF0346DEBA0E}" dt="2024-05-04T11:05:24.434" v="1417" actId="2711"/>
          <ac:spMkLst>
            <pc:docMk/>
            <pc:sldMk cId="2292039419" sldId="270"/>
            <ac:spMk id="36" creationId="{00000000-0000-0000-0000-000000000000}"/>
          </ac:spMkLst>
        </pc:spChg>
      </pc:sldChg>
      <pc:sldChg chg="addSp delSp modSp add mod">
        <pc:chgData name="Sizz Flair" userId="af38644466e90d59" providerId="LiveId" clId="{D4806E47-6D68-4646-BB2B-FF0346DEBA0E}" dt="2024-05-04T11:26:11.700" v="2303" actId="20577"/>
        <pc:sldMkLst>
          <pc:docMk/>
          <pc:sldMk cId="2709148369" sldId="271"/>
        </pc:sldMkLst>
        <pc:spChg chg="add mod">
          <ac:chgData name="Sizz Flair" userId="af38644466e90d59" providerId="LiveId" clId="{D4806E47-6D68-4646-BB2B-FF0346DEBA0E}" dt="2024-05-04T11:26:11.700" v="2303" actId="20577"/>
          <ac:spMkLst>
            <pc:docMk/>
            <pc:sldMk cId="2709148369" sldId="271"/>
            <ac:spMk id="3" creationId="{C1691C73-D461-05E4-6954-DC229310531E}"/>
          </ac:spMkLst>
        </pc:spChg>
        <pc:spChg chg="add mod">
          <ac:chgData name="Sizz Flair" userId="af38644466e90d59" providerId="LiveId" clId="{D4806E47-6D68-4646-BB2B-FF0346DEBA0E}" dt="2024-05-04T11:25:58.621" v="2301" actId="20577"/>
          <ac:spMkLst>
            <pc:docMk/>
            <pc:sldMk cId="2709148369" sldId="271"/>
            <ac:spMk id="5" creationId="{F5EB96A1-0070-4BD0-B254-A37452F26AB4}"/>
          </ac:spMkLst>
        </pc:spChg>
        <pc:spChg chg="add mod">
          <ac:chgData name="Sizz Flair" userId="af38644466e90d59" providerId="LiveId" clId="{D4806E47-6D68-4646-BB2B-FF0346DEBA0E}" dt="2024-05-04T11:25:56.430" v="2300" actId="20577"/>
          <ac:spMkLst>
            <pc:docMk/>
            <pc:sldMk cId="2709148369" sldId="271"/>
            <ac:spMk id="6" creationId="{8E60ACC8-ACFB-900A-9E85-434B5DE8F415}"/>
          </ac:spMkLst>
        </pc:spChg>
        <pc:spChg chg="mod">
          <ac:chgData name="Sizz Flair" userId="af38644466e90d59" providerId="LiveId" clId="{D4806E47-6D68-4646-BB2B-FF0346DEBA0E}" dt="2024-05-04T11:21:38.475" v="2261" actId="2711"/>
          <ac:spMkLst>
            <pc:docMk/>
            <pc:sldMk cId="2709148369" sldId="271"/>
            <ac:spMk id="10" creationId="{7C94207C-0719-E059-16FA-8271B305ECF0}"/>
          </ac:spMkLst>
        </pc:spChg>
        <pc:spChg chg="del">
          <ac:chgData name="Sizz Flair" userId="af38644466e90d59" providerId="LiveId" clId="{D4806E47-6D68-4646-BB2B-FF0346DEBA0E}" dt="2024-05-04T11:15:31.128" v="1739" actId="478"/>
          <ac:spMkLst>
            <pc:docMk/>
            <pc:sldMk cId="2709148369" sldId="271"/>
            <ac:spMk id="11" creationId="{3C534ABC-0D09-F565-0F01-BD4EBE3EF072}"/>
          </ac:spMkLst>
        </pc:spChg>
        <pc:spChg chg="del">
          <ac:chgData name="Sizz Flair" userId="af38644466e90d59" providerId="LiveId" clId="{D4806E47-6D68-4646-BB2B-FF0346DEBA0E}" dt="2024-05-04T11:15:31.841" v="1740" actId="478"/>
          <ac:spMkLst>
            <pc:docMk/>
            <pc:sldMk cId="2709148369" sldId="271"/>
            <ac:spMk id="13" creationId="{4BB4EAB8-BC11-AAB3-6FA0-82B6F2E7EBE8}"/>
          </ac:spMkLst>
        </pc:spChg>
        <pc:spChg chg="del">
          <ac:chgData name="Sizz Flair" userId="af38644466e90d59" providerId="LiveId" clId="{D4806E47-6D68-4646-BB2B-FF0346DEBA0E}" dt="2024-05-04T11:15:30.449" v="1738" actId="478"/>
          <ac:spMkLst>
            <pc:docMk/>
            <pc:sldMk cId="2709148369" sldId="271"/>
            <ac:spMk id="16" creationId="{9977F2A0-2DC7-A413-C827-FEDE6808700B}"/>
          </ac:spMkLst>
        </pc:spChg>
      </pc:sldChg>
      <pc:sldChg chg="addSp delSp modSp add mod ord">
        <pc:chgData name="Sizz Flair" userId="af38644466e90d59" providerId="LiveId" clId="{D4806E47-6D68-4646-BB2B-FF0346DEBA0E}" dt="2024-05-04T12:46:21.566" v="2982" actId="20577"/>
        <pc:sldMkLst>
          <pc:docMk/>
          <pc:sldMk cId="2666132005" sldId="272"/>
        </pc:sldMkLst>
        <pc:spChg chg="mod">
          <ac:chgData name="Sizz Flair" userId="af38644466e90d59" providerId="LiveId" clId="{D4806E47-6D68-4646-BB2B-FF0346DEBA0E}" dt="2024-05-04T11:46:53.624" v="2669" actId="20577"/>
          <ac:spMkLst>
            <pc:docMk/>
            <pc:sldMk cId="2666132005" sldId="272"/>
            <ac:spMk id="5" creationId="{44F022FE-1AD5-72B3-CC0F-4B3DF8E1B9F7}"/>
          </ac:spMkLst>
        </pc:spChg>
        <pc:spChg chg="mod">
          <ac:chgData name="Sizz Flair" userId="af38644466e90d59" providerId="LiveId" clId="{D4806E47-6D68-4646-BB2B-FF0346DEBA0E}" dt="2024-05-04T11:48:59.807" v="2675" actId="14100"/>
          <ac:spMkLst>
            <pc:docMk/>
            <pc:sldMk cId="2666132005" sldId="272"/>
            <ac:spMk id="6" creationId="{5D417952-5A1A-CB81-7762-A54453F229C2}"/>
          </ac:spMkLst>
        </pc:spChg>
        <pc:spChg chg="add mod">
          <ac:chgData name="Sizz Flair" userId="af38644466e90d59" providerId="LiveId" clId="{D4806E47-6D68-4646-BB2B-FF0346DEBA0E}" dt="2024-05-04T12:15:29.002" v="2741" actId="1076"/>
          <ac:spMkLst>
            <pc:docMk/>
            <pc:sldMk cId="2666132005" sldId="272"/>
            <ac:spMk id="9" creationId="{0E706871-B071-25CA-3B43-3D7EF674B8D7}"/>
          </ac:spMkLst>
        </pc:spChg>
        <pc:spChg chg="mod">
          <ac:chgData name="Sizz Flair" userId="af38644466e90d59" providerId="LiveId" clId="{D4806E47-6D68-4646-BB2B-FF0346DEBA0E}" dt="2024-05-04T12:46:21.566" v="2982" actId="20577"/>
          <ac:spMkLst>
            <pc:docMk/>
            <pc:sldMk cId="2666132005" sldId="272"/>
            <ac:spMk id="33" creationId="{00000000-0000-0000-0000-000000000000}"/>
          </ac:spMkLst>
        </pc:spChg>
        <pc:picChg chg="add del mod">
          <ac:chgData name="Sizz Flair" userId="af38644466e90d59" providerId="LiveId" clId="{D4806E47-6D68-4646-BB2B-FF0346DEBA0E}" dt="2024-05-04T12:13:17.567" v="2706" actId="478"/>
          <ac:picMkLst>
            <pc:docMk/>
            <pc:sldMk cId="2666132005" sldId="272"/>
            <ac:picMk id="4" creationId="{B97D19B1-033A-E305-633D-DB35EA3D4F08}"/>
          </ac:picMkLst>
        </pc:picChg>
        <pc:picChg chg="add mod">
          <ac:chgData name="Sizz Flair" userId="af38644466e90d59" providerId="LiveId" clId="{D4806E47-6D68-4646-BB2B-FF0346DEBA0E}" dt="2024-05-04T12:13:40.048" v="2711" actId="1076"/>
          <ac:picMkLst>
            <pc:docMk/>
            <pc:sldMk cId="2666132005" sldId="272"/>
            <ac:picMk id="8" creationId="{1591D769-0626-BC0F-7D84-1585E07E0D09}"/>
          </ac:picMkLst>
        </pc:picChg>
      </pc:sldChg>
      <pc:sldChg chg="addSp delSp modSp add mod">
        <pc:chgData name="Sizz Flair" userId="af38644466e90d59" providerId="LiveId" clId="{D4806E47-6D68-4646-BB2B-FF0346DEBA0E}" dt="2024-05-04T12:46:25.574" v="2985" actId="20577"/>
        <pc:sldMkLst>
          <pc:docMk/>
          <pc:sldMk cId="2829585305" sldId="273"/>
        </pc:sldMkLst>
        <pc:spChg chg="del mod">
          <ac:chgData name="Sizz Flair" userId="af38644466e90d59" providerId="LiveId" clId="{D4806E47-6D68-4646-BB2B-FF0346DEBA0E}" dt="2024-05-04T12:18:49.704" v="2742" actId="478"/>
          <ac:spMkLst>
            <pc:docMk/>
            <pc:sldMk cId="2829585305" sldId="273"/>
            <ac:spMk id="5" creationId="{44F022FE-1AD5-72B3-CC0F-4B3DF8E1B9F7}"/>
          </ac:spMkLst>
        </pc:spChg>
        <pc:spChg chg="add mod">
          <ac:chgData name="Sizz Flair" userId="af38644466e90d59" providerId="LiveId" clId="{D4806E47-6D68-4646-BB2B-FF0346DEBA0E}" dt="2024-05-04T12:29:07.837" v="2860" actId="20577"/>
          <ac:spMkLst>
            <pc:docMk/>
            <pc:sldMk cId="2829585305" sldId="273"/>
            <ac:spMk id="7" creationId="{6F11F791-4EB7-1F33-74A5-1A6DF262C377}"/>
          </ac:spMkLst>
        </pc:spChg>
        <pc:spChg chg="add mod">
          <ac:chgData name="Sizz Flair" userId="af38644466e90d59" providerId="LiveId" clId="{D4806E47-6D68-4646-BB2B-FF0346DEBA0E}" dt="2024-05-04T12:32:27.669" v="2944" actId="20577"/>
          <ac:spMkLst>
            <pc:docMk/>
            <pc:sldMk cId="2829585305" sldId="273"/>
            <ac:spMk id="8" creationId="{9232D0CF-DE40-1EE3-32B7-D6B244116A45}"/>
          </ac:spMkLst>
        </pc:spChg>
        <pc:spChg chg="add del mod">
          <ac:chgData name="Sizz Flair" userId="af38644466e90d59" providerId="LiveId" clId="{D4806E47-6D68-4646-BB2B-FF0346DEBA0E}" dt="2024-05-04T12:28:01.215" v="2821" actId="478"/>
          <ac:spMkLst>
            <pc:docMk/>
            <pc:sldMk cId="2829585305" sldId="273"/>
            <ac:spMk id="9" creationId="{E9D2792A-84B2-6CC3-B138-DBD819BC1821}"/>
          </ac:spMkLst>
        </pc:spChg>
        <pc:spChg chg="add mod">
          <ac:chgData name="Sizz Flair" userId="af38644466e90d59" providerId="LiveId" clId="{D4806E47-6D68-4646-BB2B-FF0346DEBA0E}" dt="2024-05-04T12:33:30.292" v="2973" actId="20577"/>
          <ac:spMkLst>
            <pc:docMk/>
            <pc:sldMk cId="2829585305" sldId="273"/>
            <ac:spMk id="12" creationId="{0CAE5793-F4C6-1E9E-A831-3838DC5030E7}"/>
          </ac:spMkLst>
        </pc:spChg>
        <pc:spChg chg="mod">
          <ac:chgData name="Sizz Flair" userId="af38644466e90d59" providerId="LiveId" clId="{D4806E47-6D68-4646-BB2B-FF0346DEBA0E}" dt="2024-05-04T12:46:25.574" v="2985" actId="20577"/>
          <ac:spMkLst>
            <pc:docMk/>
            <pc:sldMk cId="2829585305" sldId="273"/>
            <ac:spMk id="33" creationId="{00000000-0000-0000-0000-000000000000}"/>
          </ac:spMkLst>
        </pc:spChg>
        <pc:picChg chg="add mod">
          <ac:chgData name="Sizz Flair" userId="af38644466e90d59" providerId="LiveId" clId="{D4806E47-6D68-4646-BB2B-FF0346DEBA0E}" dt="2024-05-04T12:35:18.352" v="2976" actId="14826"/>
          <ac:picMkLst>
            <pc:docMk/>
            <pc:sldMk cId="2829585305" sldId="273"/>
            <ac:picMk id="3" creationId="{209ED32C-913F-A625-7EFC-7CB738873475}"/>
          </ac:picMkLst>
        </pc:picChg>
        <pc:picChg chg="mod">
          <ac:chgData name="Sizz Flair" userId="af38644466e90d59" providerId="LiveId" clId="{D4806E47-6D68-4646-BB2B-FF0346DEBA0E}" dt="2024-05-04T12:35:58.629" v="2978" actId="14826"/>
          <ac:picMkLst>
            <pc:docMk/>
            <pc:sldMk cId="2829585305" sldId="273"/>
            <ac:picMk id="4" creationId="{B97D19B1-033A-E305-633D-DB35EA3D4F08}"/>
          </ac:picMkLst>
        </pc:picChg>
        <pc:picChg chg="add mod">
          <ac:chgData name="Sizz Flair" userId="af38644466e90d59" providerId="LiveId" clId="{D4806E47-6D68-4646-BB2B-FF0346DEBA0E}" dt="2024-05-04T12:35:44.197" v="2977" actId="14826"/>
          <ac:picMkLst>
            <pc:docMk/>
            <pc:sldMk cId="2829585305" sldId="273"/>
            <ac:picMk id="11" creationId="{FB6A67EB-F3CA-4A66-79F0-B4731B579675}"/>
          </ac:picMkLst>
        </pc:picChg>
      </pc:sldChg>
      <pc:sldChg chg="add del">
        <pc:chgData name="Sizz Flair" userId="af38644466e90d59" providerId="LiveId" clId="{D4806E47-6D68-4646-BB2B-FF0346DEBA0E}" dt="2024-05-04T12:35:00.381" v="2975" actId="47"/>
        <pc:sldMkLst>
          <pc:docMk/>
          <pc:sldMk cId="2323859918" sldId="274"/>
        </pc:sldMkLst>
      </pc:sldChg>
      <pc:sldChg chg="modSp add mod">
        <pc:chgData name="Sizz Flair" userId="af38644466e90d59" providerId="LiveId" clId="{D4806E47-6D68-4646-BB2B-FF0346DEBA0E}" dt="2024-05-04T12:46:27.739" v="2986" actId="20577"/>
        <pc:sldMkLst>
          <pc:docMk/>
          <pc:sldMk cId="3353576373" sldId="274"/>
        </pc:sldMkLst>
        <pc:spChg chg="mod">
          <ac:chgData name="Sizz Flair" userId="af38644466e90d59" providerId="LiveId" clId="{D4806E47-6D68-4646-BB2B-FF0346DEBA0E}" dt="2024-05-04T12:46:27.739" v="2986" actId="20577"/>
          <ac:spMkLst>
            <pc:docMk/>
            <pc:sldMk cId="3353576373" sldId="274"/>
            <ac:spMk id="33" creationId="{00000000-0000-0000-0000-000000000000}"/>
          </ac:spMkLst>
        </pc:spChg>
      </pc:sldChg>
      <pc:sldChg chg="add del">
        <pc:chgData name="Sizz Flair" userId="af38644466e90d59" providerId="LiveId" clId="{D4806E47-6D68-4646-BB2B-FF0346DEBA0E}" dt="2024-05-04T12:48:55.767" v="3053" actId="47"/>
        <pc:sldMkLst>
          <pc:docMk/>
          <pc:sldMk cId="176418370" sldId="275"/>
        </pc:sldMkLst>
      </pc:sldChg>
      <pc:sldChg chg="add del ord">
        <pc:chgData name="Sizz Flair" userId="af38644466e90d59" providerId="LiveId" clId="{D4806E47-6D68-4646-BB2B-FF0346DEBA0E}" dt="2024-05-04T12:48:52.322" v="3051" actId="47"/>
        <pc:sldMkLst>
          <pc:docMk/>
          <pc:sldMk cId="2469361999" sldId="276"/>
        </pc:sldMkLst>
      </pc:sldChg>
      <pc:sldChg chg="addSp delSp modSp add mod">
        <pc:chgData name="Sizz Flair" userId="af38644466e90d59" providerId="LiveId" clId="{D4806E47-6D68-4646-BB2B-FF0346DEBA0E}" dt="2024-05-05T06:07:26.180" v="4021" actId="20577"/>
        <pc:sldMkLst>
          <pc:docMk/>
          <pc:sldMk cId="3978102970" sldId="276"/>
        </pc:sldMkLst>
        <pc:spChg chg="add mod">
          <ac:chgData name="Sizz Flair" userId="af38644466e90d59" providerId="LiveId" clId="{D4806E47-6D68-4646-BB2B-FF0346DEBA0E}" dt="2024-05-04T12:51:50.458" v="3193" actId="1076"/>
          <ac:spMkLst>
            <pc:docMk/>
            <pc:sldMk cId="3978102970" sldId="276"/>
            <ac:spMk id="3" creationId="{097EC4C9-97A8-E62E-DAF4-097AD67D4CB4}"/>
          </ac:spMkLst>
        </pc:spChg>
        <pc:spChg chg="add mod">
          <ac:chgData name="Sizz Flair" userId="af38644466e90d59" providerId="LiveId" clId="{D4806E47-6D68-4646-BB2B-FF0346DEBA0E}" dt="2024-05-04T12:51:54.461" v="3194" actId="1076"/>
          <ac:spMkLst>
            <pc:docMk/>
            <pc:sldMk cId="3978102970" sldId="276"/>
            <ac:spMk id="5" creationId="{C512B926-C212-738C-3FE0-7F29A0E4C21E}"/>
          </ac:spMkLst>
        </pc:spChg>
        <pc:spChg chg="add mod">
          <ac:chgData name="Sizz Flair" userId="af38644466e90d59" providerId="LiveId" clId="{D4806E47-6D68-4646-BB2B-FF0346DEBA0E}" dt="2024-05-04T12:52:03.654" v="3196" actId="1076"/>
          <ac:spMkLst>
            <pc:docMk/>
            <pc:sldMk cId="3978102970" sldId="276"/>
            <ac:spMk id="6" creationId="{23CBB30F-BDA2-A818-2A28-CDA579A75B6E}"/>
          </ac:spMkLst>
        </pc:spChg>
        <pc:spChg chg="add mod">
          <ac:chgData name="Sizz Flair" userId="af38644466e90d59" providerId="LiveId" clId="{D4806E47-6D68-4646-BB2B-FF0346DEBA0E}" dt="2024-05-04T12:52:47.309" v="3205" actId="1076"/>
          <ac:spMkLst>
            <pc:docMk/>
            <pc:sldMk cId="3978102970" sldId="276"/>
            <ac:spMk id="8" creationId="{1AAF25B7-8598-6485-F647-4B0EB4948424}"/>
          </ac:spMkLst>
        </pc:spChg>
        <pc:spChg chg="del">
          <ac:chgData name="Sizz Flair" userId="af38644466e90d59" providerId="LiveId" clId="{D4806E47-6D68-4646-BB2B-FF0346DEBA0E}" dt="2024-05-04T12:48:58.577" v="3054" actId="478"/>
          <ac:spMkLst>
            <pc:docMk/>
            <pc:sldMk cId="3978102970" sldId="276"/>
            <ac:spMk id="10" creationId="{7C94207C-0719-E059-16FA-8271B305ECF0}"/>
          </ac:spMkLst>
        </pc:spChg>
        <pc:spChg chg="del">
          <ac:chgData name="Sizz Flair" userId="af38644466e90d59" providerId="LiveId" clId="{D4806E47-6D68-4646-BB2B-FF0346DEBA0E}" dt="2024-05-05T05:48:40.971" v="3890" actId="478"/>
          <ac:spMkLst>
            <pc:docMk/>
            <pc:sldMk cId="3978102970" sldId="276"/>
            <ac:spMk id="15" creationId="{0265D90E-5936-2371-2217-FCFF7E139E31}"/>
          </ac:spMkLst>
        </pc:spChg>
        <pc:spChg chg="del">
          <ac:chgData name="Sizz Flair" userId="af38644466e90d59" providerId="LiveId" clId="{D4806E47-6D68-4646-BB2B-FF0346DEBA0E}" dt="2024-05-05T05:48:39.810" v="3889" actId="478"/>
          <ac:spMkLst>
            <pc:docMk/>
            <pc:sldMk cId="3978102970" sldId="276"/>
            <ac:spMk id="16" creationId="{9977F2A0-2DC7-A413-C827-FEDE6808700B}"/>
          </ac:spMkLst>
        </pc:spChg>
        <pc:spChg chg="add mod">
          <ac:chgData name="Sizz Flair" userId="af38644466e90d59" providerId="LiveId" clId="{D4806E47-6D68-4646-BB2B-FF0346DEBA0E}" dt="2024-05-05T06:07:26.180" v="4021" actId="20577"/>
          <ac:spMkLst>
            <pc:docMk/>
            <pc:sldMk cId="3978102970" sldId="276"/>
            <ac:spMk id="31" creationId="{F6DBD00E-D6AF-707B-BBEC-E03E9EC14766}"/>
          </ac:spMkLst>
        </pc:spChg>
        <pc:spChg chg="add mod">
          <ac:chgData name="Sizz Flair" userId="af38644466e90d59" providerId="LiveId" clId="{D4806E47-6D68-4646-BB2B-FF0346DEBA0E}" dt="2024-05-04T12:54:49.755" v="3282"/>
          <ac:spMkLst>
            <pc:docMk/>
            <pc:sldMk cId="3978102970" sldId="276"/>
            <ac:spMk id="32" creationId="{8BCB3D33-E4C7-4261-C77A-098ACFE40DC9}"/>
          </ac:spMkLst>
        </pc:spChg>
        <pc:spChg chg="mod">
          <ac:chgData name="Sizz Flair" userId="af38644466e90d59" providerId="LiveId" clId="{D4806E47-6D68-4646-BB2B-FF0346DEBA0E}" dt="2024-05-04T12:49:26.987" v="3090" actId="20577"/>
          <ac:spMkLst>
            <pc:docMk/>
            <pc:sldMk cId="3978102970" sldId="276"/>
            <ac:spMk id="33" creationId="{00000000-0000-0000-0000-000000000000}"/>
          </ac:spMkLst>
        </pc:spChg>
        <pc:cxnChg chg="add mod">
          <ac:chgData name="Sizz Flair" userId="af38644466e90d59" providerId="LiveId" clId="{D4806E47-6D68-4646-BB2B-FF0346DEBA0E}" dt="2024-05-04T12:52:23.796" v="3199" actId="13822"/>
          <ac:cxnSpMkLst>
            <pc:docMk/>
            <pc:sldMk cId="3978102970" sldId="276"/>
            <ac:cxnSpMk id="17" creationId="{2ABB4990-CC1A-7C54-83E7-2190EF075887}"/>
          </ac:cxnSpMkLst>
        </pc:cxnChg>
        <pc:cxnChg chg="add mod">
          <ac:chgData name="Sizz Flair" userId="af38644466e90d59" providerId="LiveId" clId="{D4806E47-6D68-4646-BB2B-FF0346DEBA0E}" dt="2024-05-04T12:52:40.408" v="3202"/>
          <ac:cxnSpMkLst>
            <pc:docMk/>
            <pc:sldMk cId="3978102970" sldId="276"/>
            <ac:cxnSpMk id="19" creationId="{D2B0C17C-DA59-A6FE-BE4A-209A5C0726C6}"/>
          </ac:cxnSpMkLst>
        </pc:cxnChg>
        <pc:cxnChg chg="add del mod">
          <ac:chgData name="Sizz Flair" userId="af38644466e90d59" providerId="LiveId" clId="{D4806E47-6D68-4646-BB2B-FF0346DEBA0E}" dt="2024-05-04T12:52:45.332" v="3204" actId="11529"/>
          <ac:cxnSpMkLst>
            <pc:docMk/>
            <pc:sldMk cId="3978102970" sldId="276"/>
            <ac:cxnSpMk id="22" creationId="{0ABDF427-E952-5D37-BD0D-323F65DBF176}"/>
          </ac:cxnSpMkLst>
        </pc:cxnChg>
        <pc:cxnChg chg="add">
          <ac:chgData name="Sizz Flair" userId="af38644466e90d59" providerId="LiveId" clId="{D4806E47-6D68-4646-BB2B-FF0346DEBA0E}" dt="2024-05-04T12:52:55.878" v="3206" actId="11529"/>
          <ac:cxnSpMkLst>
            <pc:docMk/>
            <pc:sldMk cId="3978102970" sldId="276"/>
            <ac:cxnSpMk id="24" creationId="{BB355DFF-8DB1-8D8A-5EE3-EAF38B0C6FCE}"/>
          </ac:cxnSpMkLst>
        </pc:cxnChg>
        <pc:cxnChg chg="add">
          <ac:chgData name="Sizz Flair" userId="af38644466e90d59" providerId="LiveId" clId="{D4806E47-6D68-4646-BB2B-FF0346DEBA0E}" dt="2024-05-04T12:53:03.462" v="3207" actId="11529"/>
          <ac:cxnSpMkLst>
            <pc:docMk/>
            <pc:sldMk cId="3978102970" sldId="276"/>
            <ac:cxnSpMk id="26" creationId="{6E90DF87-DF05-E30B-1138-E6EC9D70586F}"/>
          </ac:cxnSpMkLst>
        </pc:cxnChg>
        <pc:cxnChg chg="add">
          <ac:chgData name="Sizz Flair" userId="af38644466e90d59" providerId="LiveId" clId="{D4806E47-6D68-4646-BB2B-FF0346DEBA0E}" dt="2024-05-04T12:53:07.570" v="3208" actId="11529"/>
          <ac:cxnSpMkLst>
            <pc:docMk/>
            <pc:sldMk cId="3978102970" sldId="276"/>
            <ac:cxnSpMk id="28" creationId="{F3684203-BB3B-D903-0681-9BAD752854AB}"/>
          </ac:cxnSpMkLst>
        </pc:cxnChg>
        <pc:cxnChg chg="add">
          <ac:chgData name="Sizz Flair" userId="af38644466e90d59" providerId="LiveId" clId="{D4806E47-6D68-4646-BB2B-FF0346DEBA0E}" dt="2024-05-04T12:53:11.342" v="3209" actId="11529"/>
          <ac:cxnSpMkLst>
            <pc:docMk/>
            <pc:sldMk cId="3978102970" sldId="276"/>
            <ac:cxnSpMk id="30" creationId="{DF682CEB-BF13-62F4-C037-FECA4846ED12}"/>
          </ac:cxnSpMkLst>
        </pc:cxnChg>
      </pc:sldChg>
      <pc:sldChg chg="addSp delSp modSp add mod">
        <pc:chgData name="Sizz Flair" userId="af38644466e90d59" providerId="LiveId" clId="{D4806E47-6D68-4646-BB2B-FF0346DEBA0E}" dt="2024-05-05T06:08:49.906" v="4032" actId="20577"/>
        <pc:sldMkLst>
          <pc:docMk/>
          <pc:sldMk cId="1505987722" sldId="277"/>
        </pc:sldMkLst>
        <pc:spChg chg="mod">
          <ac:chgData name="Sizz Flair" userId="af38644466e90d59" providerId="LiveId" clId="{D4806E47-6D68-4646-BB2B-FF0346DEBA0E}" dt="2024-05-04T13:03:10.561" v="3543" actId="13822"/>
          <ac:spMkLst>
            <pc:docMk/>
            <pc:sldMk cId="1505987722" sldId="277"/>
            <ac:spMk id="3" creationId="{097EC4C9-97A8-E62E-DAF4-097AD67D4CB4}"/>
          </ac:spMkLst>
        </pc:spChg>
        <pc:spChg chg="mod">
          <ac:chgData name="Sizz Flair" userId="af38644466e90d59" providerId="LiveId" clId="{D4806E47-6D68-4646-BB2B-FF0346DEBA0E}" dt="2024-05-04T13:03:12.826" v="3544" actId="13822"/>
          <ac:spMkLst>
            <pc:docMk/>
            <pc:sldMk cId="1505987722" sldId="277"/>
            <ac:spMk id="5" creationId="{C512B926-C212-738C-3FE0-7F29A0E4C21E}"/>
          </ac:spMkLst>
        </pc:spChg>
        <pc:spChg chg="mod">
          <ac:chgData name="Sizz Flair" userId="af38644466e90d59" providerId="LiveId" clId="{D4806E47-6D68-4646-BB2B-FF0346DEBA0E}" dt="2024-05-04T13:03:14.713" v="3545" actId="13822"/>
          <ac:spMkLst>
            <pc:docMk/>
            <pc:sldMk cId="1505987722" sldId="277"/>
            <ac:spMk id="6" creationId="{23CBB30F-BDA2-A818-2A28-CDA579A75B6E}"/>
          </ac:spMkLst>
        </pc:spChg>
        <pc:spChg chg="mod">
          <ac:chgData name="Sizz Flair" userId="af38644466e90d59" providerId="LiveId" clId="{D4806E47-6D68-4646-BB2B-FF0346DEBA0E}" dt="2024-05-04T12:57:22.742" v="3315" actId="1076"/>
          <ac:spMkLst>
            <pc:docMk/>
            <pc:sldMk cId="1505987722" sldId="277"/>
            <ac:spMk id="8" creationId="{1AAF25B7-8598-6485-F647-4B0EB4948424}"/>
          </ac:spMkLst>
        </pc:spChg>
        <pc:spChg chg="del">
          <ac:chgData name="Sizz Flair" userId="af38644466e90d59" providerId="LiveId" clId="{D4806E47-6D68-4646-BB2B-FF0346DEBA0E}" dt="2024-05-04T12:55:35.982" v="3284" actId="478"/>
          <ac:spMkLst>
            <pc:docMk/>
            <pc:sldMk cId="1505987722" sldId="277"/>
            <ac:spMk id="11" creationId="{3C534ABC-0D09-F565-0F01-BD4EBE3EF072}"/>
          </ac:spMkLst>
        </pc:spChg>
        <pc:spChg chg="del">
          <ac:chgData name="Sizz Flair" userId="af38644466e90d59" providerId="LiveId" clId="{D4806E47-6D68-4646-BB2B-FF0346DEBA0E}" dt="2024-05-04T12:55:35.982" v="3284" actId="478"/>
          <ac:spMkLst>
            <pc:docMk/>
            <pc:sldMk cId="1505987722" sldId="277"/>
            <ac:spMk id="12" creationId="{32CD9D1A-4A27-4CA6-FEAF-09C4DF973DA4}"/>
          </ac:spMkLst>
        </pc:spChg>
        <pc:spChg chg="del">
          <ac:chgData name="Sizz Flair" userId="af38644466e90d59" providerId="LiveId" clId="{D4806E47-6D68-4646-BB2B-FF0346DEBA0E}" dt="2024-05-04T12:55:35.982" v="3284" actId="478"/>
          <ac:spMkLst>
            <pc:docMk/>
            <pc:sldMk cId="1505987722" sldId="277"/>
            <ac:spMk id="13" creationId="{4BB4EAB8-BC11-AAB3-6FA0-82B6F2E7EBE8}"/>
          </ac:spMkLst>
        </pc:spChg>
        <pc:spChg chg="del">
          <ac:chgData name="Sizz Flair" userId="af38644466e90d59" providerId="LiveId" clId="{D4806E47-6D68-4646-BB2B-FF0346DEBA0E}" dt="2024-05-04T12:55:35.982" v="3284" actId="478"/>
          <ac:spMkLst>
            <pc:docMk/>
            <pc:sldMk cId="1505987722" sldId="277"/>
            <ac:spMk id="14" creationId="{8C119AA0-C827-6AFE-156B-8C434A6A66AF}"/>
          </ac:spMkLst>
        </pc:spChg>
        <pc:spChg chg="del">
          <ac:chgData name="Sizz Flair" userId="af38644466e90d59" providerId="LiveId" clId="{D4806E47-6D68-4646-BB2B-FF0346DEBA0E}" dt="2024-05-04T12:55:35.982" v="3284" actId="478"/>
          <ac:spMkLst>
            <pc:docMk/>
            <pc:sldMk cId="1505987722" sldId="277"/>
            <ac:spMk id="15" creationId="{0265D90E-5936-2371-2217-FCFF7E139E31}"/>
          </ac:spMkLst>
        </pc:spChg>
        <pc:spChg chg="del">
          <ac:chgData name="Sizz Flair" userId="af38644466e90d59" providerId="LiveId" clId="{D4806E47-6D68-4646-BB2B-FF0346DEBA0E}" dt="2024-05-04T12:55:35.982" v="3284" actId="478"/>
          <ac:spMkLst>
            <pc:docMk/>
            <pc:sldMk cId="1505987722" sldId="277"/>
            <ac:spMk id="16" creationId="{9977F2A0-2DC7-A413-C827-FEDE6808700B}"/>
          </ac:spMkLst>
        </pc:spChg>
        <pc:spChg chg="del">
          <ac:chgData name="Sizz Flair" userId="af38644466e90d59" providerId="LiveId" clId="{D4806E47-6D68-4646-BB2B-FF0346DEBA0E}" dt="2024-05-04T12:55:35.982" v="3284" actId="478"/>
          <ac:spMkLst>
            <pc:docMk/>
            <pc:sldMk cId="1505987722" sldId="277"/>
            <ac:spMk id="21" creationId="{B947EBED-B3C7-D8BF-917B-0B3F0D651FF3}"/>
          </ac:spMkLst>
        </pc:spChg>
        <pc:spChg chg="mod">
          <ac:chgData name="Sizz Flair" userId="af38644466e90d59" providerId="LiveId" clId="{D4806E47-6D68-4646-BB2B-FF0346DEBA0E}" dt="2024-05-05T06:08:49.906" v="4032" actId="20577"/>
          <ac:spMkLst>
            <pc:docMk/>
            <pc:sldMk cId="1505987722" sldId="277"/>
            <ac:spMk id="31" creationId="{F6DBD00E-D6AF-707B-BBEC-E03E9EC14766}"/>
          </ac:spMkLst>
        </pc:spChg>
        <pc:spChg chg="add mod">
          <ac:chgData name="Sizz Flair" userId="af38644466e90d59" providerId="LiveId" clId="{D4806E47-6D68-4646-BB2B-FF0346DEBA0E}" dt="2024-05-04T13:03:06.013" v="3541" actId="13822"/>
          <ac:spMkLst>
            <pc:docMk/>
            <pc:sldMk cId="1505987722" sldId="277"/>
            <ac:spMk id="48" creationId="{94379069-B98B-CD0F-21C1-DC61041AF9DA}"/>
          </ac:spMkLst>
        </pc:spChg>
        <pc:picChg chg="del">
          <ac:chgData name="Sizz Flair" userId="af38644466e90d59" providerId="LiveId" clId="{D4806E47-6D68-4646-BB2B-FF0346DEBA0E}" dt="2024-05-04T12:55:37.365" v="3285" actId="478"/>
          <ac:picMkLst>
            <pc:docMk/>
            <pc:sldMk cId="1505987722" sldId="277"/>
            <ac:picMk id="4" creationId="{E9CA5BCE-BAFB-CAEB-998C-32287B6E327E}"/>
          </ac:picMkLst>
        </pc:picChg>
        <pc:picChg chg="del">
          <ac:chgData name="Sizz Flair" userId="af38644466e90d59" providerId="LiveId" clId="{D4806E47-6D68-4646-BB2B-FF0346DEBA0E}" dt="2024-05-04T12:55:35.982" v="3284" actId="478"/>
          <ac:picMkLst>
            <pc:docMk/>
            <pc:sldMk cId="1505987722" sldId="277"/>
            <ac:picMk id="7" creationId="{75393887-A9B4-E381-D6E3-39BD1C6D10C4}"/>
          </ac:picMkLst>
        </pc:picChg>
        <pc:cxnChg chg="del mod">
          <ac:chgData name="Sizz Flair" userId="af38644466e90d59" providerId="LiveId" clId="{D4806E47-6D68-4646-BB2B-FF0346DEBA0E}" dt="2024-05-04T12:56:13.845" v="3301" actId="478"/>
          <ac:cxnSpMkLst>
            <pc:docMk/>
            <pc:sldMk cId="1505987722" sldId="277"/>
            <ac:cxnSpMk id="17" creationId="{2ABB4990-CC1A-7C54-83E7-2190EF075887}"/>
          </ac:cxnSpMkLst>
        </pc:cxnChg>
        <pc:cxnChg chg="del mod">
          <ac:chgData name="Sizz Flair" userId="af38644466e90d59" providerId="LiveId" clId="{D4806E47-6D68-4646-BB2B-FF0346DEBA0E}" dt="2024-05-04T12:56:17.949" v="3305" actId="478"/>
          <ac:cxnSpMkLst>
            <pc:docMk/>
            <pc:sldMk cId="1505987722" sldId="277"/>
            <ac:cxnSpMk id="19" creationId="{D2B0C17C-DA59-A6FE-BE4A-209A5C0726C6}"/>
          </ac:cxnSpMkLst>
        </pc:cxnChg>
        <pc:cxnChg chg="mod">
          <ac:chgData name="Sizz Flair" userId="af38644466e90d59" providerId="LiveId" clId="{D4806E47-6D68-4646-BB2B-FF0346DEBA0E}" dt="2024-05-04T12:57:46.406" v="3318" actId="1076"/>
          <ac:cxnSpMkLst>
            <pc:docMk/>
            <pc:sldMk cId="1505987722" sldId="277"/>
            <ac:cxnSpMk id="24" creationId="{BB355DFF-8DB1-8D8A-5EE3-EAF38B0C6FCE}"/>
          </ac:cxnSpMkLst>
        </pc:cxnChg>
        <pc:cxnChg chg="del mod">
          <ac:chgData name="Sizz Flair" userId="af38644466e90d59" providerId="LiveId" clId="{D4806E47-6D68-4646-BB2B-FF0346DEBA0E}" dt="2024-05-04T12:56:14.526" v="3302" actId="478"/>
          <ac:cxnSpMkLst>
            <pc:docMk/>
            <pc:sldMk cId="1505987722" sldId="277"/>
            <ac:cxnSpMk id="26" creationId="{6E90DF87-DF05-E30B-1138-E6EC9D70586F}"/>
          </ac:cxnSpMkLst>
        </pc:cxnChg>
        <pc:cxnChg chg="del mod">
          <ac:chgData name="Sizz Flair" userId="af38644466e90d59" providerId="LiveId" clId="{D4806E47-6D68-4646-BB2B-FF0346DEBA0E}" dt="2024-05-04T12:56:15.101" v="3303" actId="478"/>
          <ac:cxnSpMkLst>
            <pc:docMk/>
            <pc:sldMk cId="1505987722" sldId="277"/>
            <ac:cxnSpMk id="28" creationId="{F3684203-BB3B-D903-0681-9BAD752854AB}"/>
          </ac:cxnSpMkLst>
        </pc:cxnChg>
        <pc:cxnChg chg="del mod">
          <ac:chgData name="Sizz Flair" userId="af38644466e90d59" providerId="LiveId" clId="{D4806E47-6D68-4646-BB2B-FF0346DEBA0E}" dt="2024-05-04T12:56:15.814" v="3304" actId="478"/>
          <ac:cxnSpMkLst>
            <pc:docMk/>
            <pc:sldMk cId="1505987722" sldId="277"/>
            <ac:cxnSpMk id="30" creationId="{DF682CEB-BF13-62F4-C037-FECA4846ED12}"/>
          </ac:cxnSpMkLst>
        </pc:cxnChg>
        <pc:cxnChg chg="add mod">
          <ac:chgData name="Sizz Flair" userId="af38644466e90d59" providerId="LiveId" clId="{D4806E47-6D68-4646-BB2B-FF0346DEBA0E}" dt="2024-05-04T12:57:22.742" v="3315" actId="1076"/>
          <ac:cxnSpMkLst>
            <pc:docMk/>
            <pc:sldMk cId="1505987722" sldId="277"/>
            <ac:cxnSpMk id="50" creationId="{8FA8B290-DE7C-E2ED-C99B-3F81648E01B2}"/>
          </ac:cxnSpMkLst>
        </pc:cxnChg>
        <pc:cxnChg chg="add mod">
          <ac:chgData name="Sizz Flair" userId="af38644466e90d59" providerId="LiveId" clId="{D4806E47-6D68-4646-BB2B-FF0346DEBA0E}" dt="2024-05-04T12:57:28.110" v="3316" actId="1076"/>
          <ac:cxnSpMkLst>
            <pc:docMk/>
            <pc:sldMk cId="1505987722" sldId="277"/>
            <ac:cxnSpMk id="52" creationId="{9E0D8331-77D3-FD43-82B2-0498119BD3A1}"/>
          </ac:cxnSpMkLst>
        </pc:cxnChg>
        <pc:cxnChg chg="add mod">
          <ac:chgData name="Sizz Flair" userId="af38644466e90d59" providerId="LiveId" clId="{D4806E47-6D68-4646-BB2B-FF0346DEBA0E}" dt="2024-05-04T12:57:46.406" v="3318" actId="1076"/>
          <ac:cxnSpMkLst>
            <pc:docMk/>
            <pc:sldMk cId="1505987722" sldId="277"/>
            <ac:cxnSpMk id="54" creationId="{89397134-210F-93C7-1D25-94B3249992FB}"/>
          </ac:cxnSpMkLst>
        </pc:cxnChg>
        <pc:cxnChg chg="add mod">
          <ac:chgData name="Sizz Flair" userId="af38644466e90d59" providerId="LiveId" clId="{D4806E47-6D68-4646-BB2B-FF0346DEBA0E}" dt="2024-05-04T12:57:28.110" v="3316" actId="1076"/>
          <ac:cxnSpMkLst>
            <pc:docMk/>
            <pc:sldMk cId="1505987722" sldId="277"/>
            <ac:cxnSpMk id="56" creationId="{934244F0-8648-5F6E-E6C3-16338FF31EC6}"/>
          </ac:cxnSpMkLst>
        </pc:cxnChg>
        <pc:cxnChg chg="add mod">
          <ac:chgData name="Sizz Flair" userId="af38644466e90d59" providerId="LiveId" clId="{D4806E47-6D68-4646-BB2B-FF0346DEBA0E}" dt="2024-05-04T12:57:46.406" v="3318" actId="1076"/>
          <ac:cxnSpMkLst>
            <pc:docMk/>
            <pc:sldMk cId="1505987722" sldId="277"/>
            <ac:cxnSpMk id="58" creationId="{7A42BC8F-E6EB-C454-F95C-920267C05817}"/>
          </ac:cxnSpMkLst>
        </pc:cxnChg>
        <pc:cxnChg chg="add mod">
          <ac:chgData name="Sizz Flair" userId="af38644466e90d59" providerId="LiveId" clId="{D4806E47-6D68-4646-BB2B-FF0346DEBA0E}" dt="2024-05-04T12:57:46.406" v="3318" actId="1076"/>
          <ac:cxnSpMkLst>
            <pc:docMk/>
            <pc:sldMk cId="1505987722" sldId="277"/>
            <ac:cxnSpMk id="60" creationId="{9B46C290-C701-6EB1-BE67-59C1B2B6B497}"/>
          </ac:cxnSpMkLst>
        </pc:cxnChg>
        <pc:cxnChg chg="add mod">
          <ac:chgData name="Sizz Flair" userId="af38644466e90d59" providerId="LiveId" clId="{D4806E47-6D68-4646-BB2B-FF0346DEBA0E}" dt="2024-05-04T12:57:22.742" v="3315" actId="1076"/>
          <ac:cxnSpMkLst>
            <pc:docMk/>
            <pc:sldMk cId="1505987722" sldId="277"/>
            <ac:cxnSpMk id="62" creationId="{B3C14986-D026-9D9E-D747-8DB9DC11D388}"/>
          </ac:cxnSpMkLst>
        </pc:cxnChg>
        <pc:cxnChg chg="add mod">
          <ac:chgData name="Sizz Flair" userId="af38644466e90d59" providerId="LiveId" clId="{D4806E47-6D68-4646-BB2B-FF0346DEBA0E}" dt="2024-05-04T12:57:28.110" v="3316" actId="1076"/>
          <ac:cxnSpMkLst>
            <pc:docMk/>
            <pc:sldMk cId="1505987722" sldId="277"/>
            <ac:cxnSpMk id="64" creationId="{C37A7F3A-1BC7-51AA-283B-5F02A308ABBC}"/>
          </ac:cxnSpMkLst>
        </pc:cxnChg>
      </pc:sldChg>
      <pc:sldChg chg="addSp delSp modSp add mod">
        <pc:chgData name="Sizz Flair" userId="af38644466e90d59" providerId="LiveId" clId="{D4806E47-6D68-4646-BB2B-FF0346DEBA0E}" dt="2024-05-05T05:17:20.391" v="3673" actId="14826"/>
        <pc:sldMkLst>
          <pc:docMk/>
          <pc:sldMk cId="2387758907" sldId="278"/>
        </pc:sldMkLst>
        <pc:spChg chg="mod">
          <ac:chgData name="Sizz Flair" userId="af38644466e90d59" providerId="LiveId" clId="{D4806E47-6D68-4646-BB2B-FF0346DEBA0E}" dt="2024-05-05T05:16:40.351" v="3672"/>
          <ac:spMkLst>
            <pc:docMk/>
            <pc:sldMk cId="2387758907" sldId="278"/>
            <ac:spMk id="6" creationId="{5D417952-5A1A-CB81-7762-A54453F229C2}"/>
          </ac:spMkLst>
        </pc:spChg>
        <pc:spChg chg="del">
          <ac:chgData name="Sizz Flair" userId="af38644466e90d59" providerId="LiveId" clId="{D4806E47-6D68-4646-BB2B-FF0346DEBA0E}" dt="2024-05-04T13:12:38.073" v="3656" actId="478"/>
          <ac:spMkLst>
            <pc:docMk/>
            <pc:sldMk cId="2387758907" sldId="278"/>
            <ac:spMk id="7" creationId="{6F11F791-4EB7-1F33-74A5-1A6DF262C377}"/>
          </ac:spMkLst>
        </pc:spChg>
        <pc:spChg chg="del">
          <ac:chgData name="Sizz Flair" userId="af38644466e90d59" providerId="LiveId" clId="{D4806E47-6D68-4646-BB2B-FF0346DEBA0E}" dt="2024-05-04T13:12:38.913" v="3657" actId="478"/>
          <ac:spMkLst>
            <pc:docMk/>
            <pc:sldMk cId="2387758907" sldId="278"/>
            <ac:spMk id="8" creationId="{9232D0CF-DE40-1EE3-32B7-D6B244116A45}"/>
          </ac:spMkLst>
        </pc:spChg>
        <pc:spChg chg="del">
          <ac:chgData name="Sizz Flair" userId="af38644466e90d59" providerId="LiveId" clId="{D4806E47-6D68-4646-BB2B-FF0346DEBA0E}" dt="2024-05-04T13:12:40.528" v="3659" actId="478"/>
          <ac:spMkLst>
            <pc:docMk/>
            <pc:sldMk cId="2387758907" sldId="278"/>
            <ac:spMk id="12" creationId="{0CAE5793-F4C6-1E9E-A831-3838DC5030E7}"/>
          </ac:spMkLst>
        </pc:spChg>
        <pc:spChg chg="mod">
          <ac:chgData name="Sizz Flair" userId="af38644466e90d59" providerId="LiveId" clId="{D4806E47-6D68-4646-BB2B-FF0346DEBA0E}" dt="2024-05-04T13:12:34.882" v="3653" actId="20577"/>
          <ac:spMkLst>
            <pc:docMk/>
            <pc:sldMk cId="2387758907" sldId="278"/>
            <ac:spMk id="33" creationId="{00000000-0000-0000-0000-000000000000}"/>
          </ac:spMkLst>
        </pc:spChg>
        <pc:picChg chg="del">
          <ac:chgData name="Sizz Flair" userId="af38644466e90d59" providerId="LiveId" clId="{D4806E47-6D68-4646-BB2B-FF0346DEBA0E}" dt="2024-05-04T13:12:36.849" v="3655" actId="478"/>
          <ac:picMkLst>
            <pc:docMk/>
            <pc:sldMk cId="2387758907" sldId="278"/>
            <ac:picMk id="3" creationId="{209ED32C-913F-A625-7EFC-7CB738873475}"/>
          </ac:picMkLst>
        </pc:picChg>
        <pc:picChg chg="del">
          <ac:chgData name="Sizz Flair" userId="af38644466e90d59" providerId="LiveId" clId="{D4806E47-6D68-4646-BB2B-FF0346DEBA0E}" dt="2024-05-04T13:12:36.232" v="3654" actId="478"/>
          <ac:picMkLst>
            <pc:docMk/>
            <pc:sldMk cId="2387758907" sldId="278"/>
            <ac:picMk id="4" creationId="{B97D19B1-033A-E305-633D-DB35EA3D4F08}"/>
          </ac:picMkLst>
        </pc:picChg>
        <pc:picChg chg="add mod">
          <ac:chgData name="Sizz Flair" userId="af38644466e90d59" providerId="LiveId" clId="{D4806E47-6D68-4646-BB2B-FF0346DEBA0E}" dt="2024-05-05T05:17:20.391" v="3673" actId="14826"/>
          <ac:picMkLst>
            <pc:docMk/>
            <pc:sldMk cId="2387758907" sldId="278"/>
            <ac:picMk id="9" creationId="{2096DDC2-78ED-1ED7-B14D-9B2EA7400FC7}"/>
          </ac:picMkLst>
        </pc:picChg>
        <pc:picChg chg="del">
          <ac:chgData name="Sizz Flair" userId="af38644466e90d59" providerId="LiveId" clId="{D4806E47-6D68-4646-BB2B-FF0346DEBA0E}" dt="2024-05-04T13:12:39.592" v="3658" actId="478"/>
          <ac:picMkLst>
            <pc:docMk/>
            <pc:sldMk cId="2387758907" sldId="278"/>
            <ac:picMk id="11" creationId="{FB6A67EB-F3CA-4A66-79F0-B4731B579675}"/>
          </ac:picMkLst>
        </pc:picChg>
        <pc:picChg chg="add del">
          <ac:chgData name="Sizz Flair" userId="af38644466e90d59" providerId="LiveId" clId="{D4806E47-6D68-4646-BB2B-FF0346DEBA0E}" dt="2024-05-05T05:16:30.012" v="3667" actId="478"/>
          <ac:picMkLst>
            <pc:docMk/>
            <pc:sldMk cId="2387758907" sldId="278"/>
            <ac:picMk id="13" creationId="{1950C268-B5B5-1116-3FB6-70DA5EAA88BA}"/>
          </ac:picMkLst>
        </pc:picChg>
      </pc:sldChg>
      <pc:sldChg chg="add">
        <pc:chgData name="Sizz Flair" userId="af38644466e90d59" providerId="LiveId" clId="{D4806E47-6D68-4646-BB2B-FF0346DEBA0E}" dt="2024-05-05T05:17:30.856" v="3674" actId="2890"/>
        <pc:sldMkLst>
          <pc:docMk/>
          <pc:sldMk cId="2554218477" sldId="279"/>
        </pc:sldMkLst>
      </pc:sldChg>
      <pc:sldChg chg="add del ord">
        <pc:chgData name="Sizz Flair" userId="af38644466e90d59" providerId="LiveId" clId="{D4806E47-6D68-4646-BB2B-FF0346DEBA0E}" dt="2024-05-05T05:16:10.695" v="3664" actId="47"/>
        <pc:sldMkLst>
          <pc:docMk/>
          <pc:sldMk cId="4094220849" sldId="279"/>
        </pc:sldMkLst>
      </pc:sldChg>
      <pc:sldChg chg="addSp delSp modSp add mod">
        <pc:chgData name="Sizz Flair" userId="af38644466e90d59" providerId="LiveId" clId="{D4806E47-6D68-4646-BB2B-FF0346DEBA0E}" dt="2024-05-05T06:22:08.218" v="4435" actId="478"/>
        <pc:sldMkLst>
          <pc:docMk/>
          <pc:sldMk cId="2718774722" sldId="280"/>
        </pc:sldMkLst>
        <pc:spChg chg="add mod">
          <ac:chgData name="Sizz Flair" userId="af38644466e90d59" providerId="LiveId" clId="{D4806E47-6D68-4646-BB2B-FF0346DEBA0E}" dt="2024-05-05T05:34:17.295" v="3704" actId="13822"/>
          <ac:spMkLst>
            <pc:docMk/>
            <pc:sldMk cId="2718774722" sldId="280"/>
            <ac:spMk id="3" creationId="{D9838F95-CBB9-12CE-EF1E-D579509E46B6}"/>
          </ac:spMkLst>
        </pc:spChg>
        <pc:spChg chg="add mod">
          <ac:chgData name="Sizz Flair" userId="af38644466e90d59" providerId="LiveId" clId="{D4806E47-6D68-4646-BB2B-FF0346DEBA0E}" dt="2024-05-05T05:36:21.460" v="3726" actId="17032"/>
          <ac:spMkLst>
            <pc:docMk/>
            <pc:sldMk cId="2718774722" sldId="280"/>
            <ac:spMk id="4" creationId="{23FCA467-4A3C-2687-D493-4915C8C037AD}"/>
          </ac:spMkLst>
        </pc:spChg>
        <pc:spChg chg="add mod">
          <ac:chgData name="Sizz Flair" userId="af38644466e90d59" providerId="LiveId" clId="{D4806E47-6D68-4646-BB2B-FF0346DEBA0E}" dt="2024-05-05T05:35:39.509" v="3717" actId="1076"/>
          <ac:spMkLst>
            <pc:docMk/>
            <pc:sldMk cId="2718774722" sldId="280"/>
            <ac:spMk id="5" creationId="{60A3D5DE-66BD-36AD-2B57-C95599DF40E5}"/>
          </ac:spMkLst>
        </pc:spChg>
        <pc:spChg chg="del">
          <ac:chgData name="Sizz Flair" userId="af38644466e90d59" providerId="LiveId" clId="{D4806E47-6D68-4646-BB2B-FF0346DEBA0E}" dt="2024-05-05T06:22:08.218" v="4435" actId="478"/>
          <ac:spMkLst>
            <pc:docMk/>
            <pc:sldMk cId="2718774722" sldId="280"/>
            <ac:spMk id="6" creationId="{5D417952-5A1A-CB81-7762-A54453F229C2}"/>
          </ac:spMkLst>
        </pc:spChg>
        <pc:spChg chg="add mod">
          <ac:chgData name="Sizz Flair" userId="af38644466e90d59" providerId="LiveId" clId="{D4806E47-6D68-4646-BB2B-FF0346DEBA0E}" dt="2024-05-05T05:35:15.245" v="3714" actId="20577"/>
          <ac:spMkLst>
            <pc:docMk/>
            <pc:sldMk cId="2718774722" sldId="280"/>
            <ac:spMk id="7" creationId="{3A5AF693-4E12-5CE7-46A8-52453FDFCEF2}"/>
          </ac:spMkLst>
        </pc:spChg>
        <pc:spChg chg="add mod">
          <ac:chgData name="Sizz Flair" userId="af38644466e90d59" providerId="LiveId" clId="{D4806E47-6D68-4646-BB2B-FF0346DEBA0E}" dt="2024-05-05T05:37:45.087" v="3764" actId="14100"/>
          <ac:spMkLst>
            <pc:docMk/>
            <pc:sldMk cId="2718774722" sldId="280"/>
            <ac:spMk id="8" creationId="{3254E856-E876-6909-AC9D-0F35D5B0F2D8}"/>
          </ac:spMkLst>
        </pc:spChg>
        <pc:spChg chg="add mod">
          <ac:chgData name="Sizz Flair" userId="af38644466e90d59" providerId="LiveId" clId="{D4806E47-6D68-4646-BB2B-FF0346DEBA0E}" dt="2024-05-05T05:36:48.483" v="3732" actId="207"/>
          <ac:spMkLst>
            <pc:docMk/>
            <pc:sldMk cId="2718774722" sldId="280"/>
            <ac:spMk id="10" creationId="{D02B99F8-25CE-194B-AC5B-C4B86742BD1A}"/>
          </ac:spMkLst>
        </pc:spChg>
        <pc:spChg chg="add mod">
          <ac:chgData name="Sizz Flair" userId="af38644466e90d59" providerId="LiveId" clId="{D4806E47-6D68-4646-BB2B-FF0346DEBA0E}" dt="2024-05-05T05:43:43.025" v="3832" actId="14838"/>
          <ac:spMkLst>
            <pc:docMk/>
            <pc:sldMk cId="2718774722" sldId="280"/>
            <ac:spMk id="11" creationId="{881F2406-3811-AB04-7C1D-DE96CFCFD486}"/>
          </ac:spMkLst>
        </pc:spChg>
        <pc:spChg chg="mod">
          <ac:chgData name="Sizz Flair" userId="af38644466e90d59" providerId="LiveId" clId="{D4806E47-6D68-4646-BB2B-FF0346DEBA0E}" dt="2024-05-05T05:33:49.293" v="3700" actId="20577"/>
          <ac:spMkLst>
            <pc:docMk/>
            <pc:sldMk cId="2718774722" sldId="280"/>
            <ac:spMk id="33" creationId="{00000000-0000-0000-0000-000000000000}"/>
          </ac:spMkLst>
        </pc:spChg>
        <pc:picChg chg="del">
          <ac:chgData name="Sizz Flair" userId="af38644466e90d59" providerId="LiveId" clId="{D4806E47-6D68-4646-BB2B-FF0346DEBA0E}" dt="2024-05-05T05:33:34.649" v="3676" actId="478"/>
          <ac:picMkLst>
            <pc:docMk/>
            <pc:sldMk cId="2718774722" sldId="280"/>
            <ac:picMk id="9" creationId="{2096DDC2-78ED-1ED7-B14D-9B2EA7400FC7}"/>
          </ac:picMkLst>
        </pc:picChg>
      </pc:sldChg>
      <pc:sldChg chg="addSp delSp modSp add mod ord">
        <pc:chgData name="Sizz Flair" userId="af38644466e90d59" providerId="LiveId" clId="{D4806E47-6D68-4646-BB2B-FF0346DEBA0E}" dt="2024-05-05T06:22:13.505" v="4437" actId="478"/>
        <pc:sldMkLst>
          <pc:docMk/>
          <pc:sldMk cId="1404165606" sldId="281"/>
        </pc:sldMkLst>
        <pc:spChg chg="mod">
          <ac:chgData name="Sizz Flair" userId="af38644466e90d59" providerId="LiveId" clId="{D4806E47-6D68-4646-BB2B-FF0346DEBA0E}" dt="2024-05-05T05:45:59.122" v="3868" actId="1076"/>
          <ac:spMkLst>
            <pc:docMk/>
            <pc:sldMk cId="1404165606" sldId="281"/>
            <ac:spMk id="4" creationId="{23FCA467-4A3C-2687-D493-4915C8C037AD}"/>
          </ac:spMkLst>
        </pc:spChg>
        <pc:spChg chg="del">
          <ac:chgData name="Sizz Flair" userId="af38644466e90d59" providerId="LiveId" clId="{D4806E47-6D68-4646-BB2B-FF0346DEBA0E}" dt="2024-05-05T06:22:13.505" v="4437" actId="478"/>
          <ac:spMkLst>
            <pc:docMk/>
            <pc:sldMk cId="1404165606" sldId="281"/>
            <ac:spMk id="6" creationId="{5D417952-5A1A-CB81-7762-A54453F229C2}"/>
          </ac:spMkLst>
        </pc:spChg>
        <pc:spChg chg="add del mod">
          <ac:chgData name="Sizz Flair" userId="af38644466e90d59" providerId="LiveId" clId="{D4806E47-6D68-4646-BB2B-FF0346DEBA0E}" dt="2024-05-05T05:39:07.876" v="3772" actId="478"/>
          <ac:spMkLst>
            <pc:docMk/>
            <pc:sldMk cId="1404165606" sldId="281"/>
            <ac:spMk id="9" creationId="{7BEFF415-0AEB-D61C-7E37-5747CC9208A2}"/>
          </ac:spMkLst>
        </pc:spChg>
        <pc:spChg chg="mod">
          <ac:chgData name="Sizz Flair" userId="af38644466e90d59" providerId="LiveId" clId="{D4806E47-6D68-4646-BB2B-FF0346DEBA0E}" dt="2024-05-05T05:44:46.820" v="3862" actId="207"/>
          <ac:spMkLst>
            <pc:docMk/>
            <pc:sldMk cId="1404165606" sldId="281"/>
            <ac:spMk id="11" creationId="{881F2406-3811-AB04-7C1D-DE96CFCFD486}"/>
          </ac:spMkLst>
        </pc:spChg>
        <pc:spChg chg="add mod ord">
          <ac:chgData name="Sizz Flair" userId="af38644466e90d59" providerId="LiveId" clId="{D4806E47-6D68-4646-BB2B-FF0346DEBA0E}" dt="2024-05-05T05:40:01.337" v="3781" actId="171"/>
          <ac:spMkLst>
            <pc:docMk/>
            <pc:sldMk cId="1404165606" sldId="281"/>
            <ac:spMk id="12" creationId="{9F3B65ED-02C8-331D-C159-D0F1AF49EA4E}"/>
          </ac:spMkLst>
        </pc:spChg>
        <pc:spChg chg="add mod">
          <ac:chgData name="Sizz Flair" userId="af38644466e90d59" providerId="LiveId" clId="{D4806E47-6D68-4646-BB2B-FF0346DEBA0E}" dt="2024-05-05T05:45:22.375" v="3866" actId="207"/>
          <ac:spMkLst>
            <pc:docMk/>
            <pc:sldMk cId="1404165606" sldId="281"/>
            <ac:spMk id="13" creationId="{1DE7C1F2-A957-DF8E-0B74-9391AFEEF6C4}"/>
          </ac:spMkLst>
        </pc:spChg>
      </pc:sldChg>
      <pc:sldChg chg="addSp delSp modSp add mod">
        <pc:chgData name="Sizz Flair" userId="af38644466e90d59" providerId="LiveId" clId="{D4806E47-6D68-4646-BB2B-FF0346DEBA0E}" dt="2024-05-05T06:22:09.737" v="4436" actId="478"/>
        <pc:sldMkLst>
          <pc:docMk/>
          <pc:sldMk cId="1512376766" sldId="282"/>
        </pc:sldMkLst>
        <pc:spChg chg="mod">
          <ac:chgData name="Sizz Flair" userId="af38644466e90d59" providerId="LiveId" clId="{D4806E47-6D68-4646-BB2B-FF0346DEBA0E}" dt="2024-05-05T05:41:38.489" v="3804" actId="1076"/>
          <ac:spMkLst>
            <pc:docMk/>
            <pc:sldMk cId="1512376766" sldId="282"/>
            <ac:spMk id="3" creationId="{D9838F95-CBB9-12CE-EF1E-D579509E46B6}"/>
          </ac:spMkLst>
        </pc:spChg>
        <pc:spChg chg="del">
          <ac:chgData name="Sizz Flair" userId="af38644466e90d59" providerId="LiveId" clId="{D4806E47-6D68-4646-BB2B-FF0346DEBA0E}" dt="2024-05-05T06:22:09.737" v="4436" actId="478"/>
          <ac:spMkLst>
            <pc:docMk/>
            <pc:sldMk cId="1512376766" sldId="282"/>
            <ac:spMk id="6" creationId="{5D417952-5A1A-CB81-7762-A54453F229C2}"/>
          </ac:spMkLst>
        </pc:spChg>
        <pc:spChg chg="add mod ord">
          <ac:chgData name="Sizz Flair" userId="af38644466e90d59" providerId="LiveId" clId="{D4806E47-6D68-4646-BB2B-FF0346DEBA0E}" dt="2024-05-05T05:41:15.581" v="3793" actId="170"/>
          <ac:spMkLst>
            <pc:docMk/>
            <pc:sldMk cId="1512376766" sldId="282"/>
            <ac:spMk id="9" creationId="{BA416778-8DC6-7604-3D5B-9BF661441A2B}"/>
          </ac:spMkLst>
        </pc:spChg>
        <pc:spChg chg="mod">
          <ac:chgData name="Sizz Flair" userId="af38644466e90d59" providerId="LiveId" clId="{D4806E47-6D68-4646-BB2B-FF0346DEBA0E}" dt="2024-05-05T05:52:29.731" v="3920" actId="20577"/>
          <ac:spMkLst>
            <pc:docMk/>
            <pc:sldMk cId="1512376766" sldId="282"/>
            <ac:spMk id="11" creationId="{881F2406-3811-AB04-7C1D-DE96CFCFD486}"/>
          </ac:spMkLst>
        </pc:spChg>
        <pc:spChg chg="add mod">
          <ac:chgData name="Sizz Flair" userId="af38644466e90d59" providerId="LiveId" clId="{D4806E47-6D68-4646-BB2B-FF0346DEBA0E}" dt="2024-05-05T05:41:48.527" v="3807" actId="207"/>
          <ac:spMkLst>
            <pc:docMk/>
            <pc:sldMk cId="1512376766" sldId="282"/>
            <ac:spMk id="12" creationId="{8FAD24EA-7CF5-DDE0-B6C2-DFC3353C3B08}"/>
          </ac:spMkLst>
        </pc:spChg>
      </pc:sldChg>
      <pc:sldChg chg="add del">
        <pc:chgData name="Sizz Flair" userId="af38644466e90d59" providerId="LiveId" clId="{D4806E47-6D68-4646-BB2B-FF0346DEBA0E}" dt="2024-05-05T05:50:13.834" v="3892" actId="47"/>
        <pc:sldMkLst>
          <pc:docMk/>
          <pc:sldMk cId="713708961" sldId="283"/>
        </pc:sldMkLst>
      </pc:sldChg>
      <pc:sldChg chg="addSp delSp modSp add del mod ord">
        <pc:chgData name="Sizz Flair" userId="af38644466e90d59" providerId="LiveId" clId="{D4806E47-6D68-4646-BB2B-FF0346DEBA0E}" dt="2024-05-05T06:03:37.769" v="3961" actId="47"/>
        <pc:sldMkLst>
          <pc:docMk/>
          <pc:sldMk cId="771868761" sldId="283"/>
        </pc:sldMkLst>
        <pc:spChg chg="del">
          <ac:chgData name="Sizz Flair" userId="af38644466e90d59" providerId="LiveId" clId="{D4806E47-6D68-4646-BB2B-FF0346DEBA0E}" dt="2024-05-05T05:50:31.405" v="3898" actId="478"/>
          <ac:spMkLst>
            <pc:docMk/>
            <pc:sldMk cId="771868761" sldId="283"/>
            <ac:spMk id="3" creationId="{D9838F95-CBB9-12CE-EF1E-D579509E46B6}"/>
          </ac:spMkLst>
        </pc:spChg>
        <pc:spChg chg="mod">
          <ac:chgData name="Sizz Flair" userId="af38644466e90d59" providerId="LiveId" clId="{D4806E47-6D68-4646-BB2B-FF0346DEBA0E}" dt="2024-05-05T05:51:13.015" v="3906" actId="14100"/>
          <ac:spMkLst>
            <pc:docMk/>
            <pc:sldMk cId="771868761" sldId="283"/>
            <ac:spMk id="4" creationId="{23FCA467-4A3C-2687-D493-4915C8C037AD}"/>
          </ac:spMkLst>
        </pc:spChg>
        <pc:spChg chg="mod">
          <ac:chgData name="Sizz Flair" userId="af38644466e90d59" providerId="LiveId" clId="{D4806E47-6D68-4646-BB2B-FF0346DEBA0E}" dt="2024-05-05T05:51:22.090" v="3909" actId="1076"/>
          <ac:spMkLst>
            <pc:docMk/>
            <pc:sldMk cId="771868761" sldId="283"/>
            <ac:spMk id="5" creationId="{60A3D5DE-66BD-36AD-2B57-C95599DF40E5}"/>
          </ac:spMkLst>
        </pc:spChg>
        <pc:spChg chg="mod">
          <ac:chgData name="Sizz Flair" userId="af38644466e90d59" providerId="LiveId" clId="{D4806E47-6D68-4646-BB2B-FF0346DEBA0E}" dt="2024-05-05T05:50:58.666" v="3903" actId="1076"/>
          <ac:spMkLst>
            <pc:docMk/>
            <pc:sldMk cId="771868761" sldId="283"/>
            <ac:spMk id="7" creationId="{3A5AF693-4E12-5CE7-46A8-52453FDFCEF2}"/>
          </ac:spMkLst>
        </pc:spChg>
        <pc:spChg chg="mod">
          <ac:chgData name="Sizz Flair" userId="af38644466e90d59" providerId="LiveId" clId="{D4806E47-6D68-4646-BB2B-FF0346DEBA0E}" dt="2024-05-05T05:51:26.115" v="3910" actId="14100"/>
          <ac:spMkLst>
            <pc:docMk/>
            <pc:sldMk cId="771868761" sldId="283"/>
            <ac:spMk id="8" creationId="{3254E856-E876-6909-AC9D-0F35D5B0F2D8}"/>
          </ac:spMkLst>
        </pc:spChg>
        <pc:spChg chg="mod">
          <ac:chgData name="Sizz Flair" userId="af38644466e90d59" providerId="LiveId" clId="{D4806E47-6D68-4646-BB2B-FF0346DEBA0E}" dt="2024-05-05T05:51:28.233" v="3911" actId="1076"/>
          <ac:spMkLst>
            <pc:docMk/>
            <pc:sldMk cId="771868761" sldId="283"/>
            <ac:spMk id="10" creationId="{D02B99F8-25CE-194B-AC5B-C4B86742BD1A}"/>
          </ac:spMkLst>
        </pc:spChg>
        <pc:spChg chg="mod">
          <ac:chgData name="Sizz Flair" userId="af38644466e90d59" providerId="LiveId" clId="{D4806E47-6D68-4646-BB2B-FF0346DEBA0E}" dt="2024-05-05T05:52:22.021" v="3914" actId="20577"/>
          <ac:spMkLst>
            <pc:docMk/>
            <pc:sldMk cId="771868761" sldId="283"/>
            <ac:spMk id="11" creationId="{881F2406-3811-AB04-7C1D-DE96CFCFD486}"/>
          </ac:spMkLst>
        </pc:spChg>
        <pc:spChg chg="mod">
          <ac:chgData name="Sizz Flair" userId="af38644466e90d59" providerId="LiveId" clId="{D4806E47-6D68-4646-BB2B-FF0346DEBA0E}" dt="2024-05-05T05:52:13.529" v="3912" actId="1076"/>
          <ac:spMkLst>
            <pc:docMk/>
            <pc:sldMk cId="771868761" sldId="283"/>
            <ac:spMk id="12" creationId="{8FAD24EA-7CF5-DDE0-B6C2-DFC3353C3B08}"/>
          </ac:spMkLst>
        </pc:spChg>
        <pc:spChg chg="add mod ord">
          <ac:chgData name="Sizz Flair" userId="af38644466e90d59" providerId="LiveId" clId="{D4806E47-6D68-4646-BB2B-FF0346DEBA0E}" dt="2024-05-05T05:51:07.652" v="3905" actId="13822"/>
          <ac:spMkLst>
            <pc:docMk/>
            <pc:sldMk cId="771868761" sldId="283"/>
            <ac:spMk id="13" creationId="{2F1E5CF5-D3A7-51AB-445D-166D3799EEAF}"/>
          </ac:spMkLst>
        </pc:spChg>
        <pc:spChg chg="add mod">
          <ac:chgData name="Sizz Flair" userId="af38644466e90d59" providerId="LiveId" clId="{D4806E47-6D68-4646-BB2B-FF0346DEBA0E}" dt="2024-05-05T05:51:20.475" v="3908" actId="571"/>
          <ac:spMkLst>
            <pc:docMk/>
            <pc:sldMk cId="771868761" sldId="283"/>
            <ac:spMk id="14" creationId="{435B032D-7DA1-F41E-0E67-788B64D08A18}"/>
          </ac:spMkLst>
        </pc:spChg>
      </pc:sldChg>
      <pc:sldChg chg="addSp delSp modSp add mod ord">
        <pc:chgData name="Sizz Flair" userId="af38644466e90d59" providerId="LiveId" clId="{D4806E47-6D68-4646-BB2B-FF0346DEBA0E}" dt="2024-05-05T06:22:15.961" v="4438" actId="478"/>
        <pc:sldMkLst>
          <pc:docMk/>
          <pc:sldMk cId="67294928" sldId="284"/>
        </pc:sldMkLst>
        <pc:spChg chg="add del">
          <ac:chgData name="Sizz Flair" userId="af38644466e90d59" providerId="LiveId" clId="{D4806E47-6D68-4646-BB2B-FF0346DEBA0E}" dt="2024-05-05T06:00:53.175" v="3949" actId="478"/>
          <ac:spMkLst>
            <pc:docMk/>
            <pc:sldMk cId="67294928" sldId="284"/>
            <ac:spMk id="3" creationId="{F5999BFF-A8C3-20FC-27D7-C289E41D2861}"/>
          </ac:spMkLst>
        </pc:spChg>
        <pc:spChg chg="del mod">
          <ac:chgData name="Sizz Flair" userId="af38644466e90d59" providerId="LiveId" clId="{D4806E47-6D68-4646-BB2B-FF0346DEBA0E}" dt="2024-05-05T06:02:42.221" v="3952"/>
          <ac:spMkLst>
            <pc:docMk/>
            <pc:sldMk cId="67294928" sldId="284"/>
            <ac:spMk id="4" creationId="{23FCA467-4A3C-2687-D493-4915C8C037AD}"/>
          </ac:spMkLst>
        </pc:spChg>
        <pc:spChg chg="mod">
          <ac:chgData name="Sizz Flair" userId="af38644466e90d59" providerId="LiveId" clId="{D4806E47-6D68-4646-BB2B-FF0346DEBA0E}" dt="2024-05-05T05:59:33.940" v="3947" actId="1076"/>
          <ac:spMkLst>
            <pc:docMk/>
            <pc:sldMk cId="67294928" sldId="284"/>
            <ac:spMk id="5" creationId="{60A3D5DE-66BD-36AD-2B57-C95599DF40E5}"/>
          </ac:spMkLst>
        </pc:spChg>
        <pc:spChg chg="del">
          <ac:chgData name="Sizz Flair" userId="af38644466e90d59" providerId="LiveId" clId="{D4806E47-6D68-4646-BB2B-FF0346DEBA0E}" dt="2024-05-05T06:22:15.961" v="4438" actId="478"/>
          <ac:spMkLst>
            <pc:docMk/>
            <pc:sldMk cId="67294928" sldId="284"/>
            <ac:spMk id="6" creationId="{5D417952-5A1A-CB81-7762-A54453F229C2}"/>
          </ac:spMkLst>
        </pc:spChg>
        <pc:spChg chg="del mod">
          <ac:chgData name="Sizz Flair" userId="af38644466e90d59" providerId="LiveId" clId="{D4806E47-6D68-4646-BB2B-FF0346DEBA0E}" dt="2024-05-05T06:02:30.029" v="3950"/>
          <ac:spMkLst>
            <pc:docMk/>
            <pc:sldMk cId="67294928" sldId="284"/>
            <ac:spMk id="8" creationId="{3254E856-E876-6909-AC9D-0F35D5B0F2D8}"/>
          </ac:spMkLst>
        </pc:spChg>
        <pc:spChg chg="del">
          <ac:chgData name="Sizz Flair" userId="af38644466e90d59" providerId="LiveId" clId="{D4806E47-6D68-4646-BB2B-FF0346DEBA0E}" dt="2024-05-05T05:52:55.714" v="3928" actId="478"/>
          <ac:spMkLst>
            <pc:docMk/>
            <pc:sldMk cId="67294928" sldId="284"/>
            <ac:spMk id="9" creationId="{BA416778-8DC6-7604-3D5B-9BF661441A2B}"/>
          </ac:spMkLst>
        </pc:spChg>
        <pc:spChg chg="mod">
          <ac:chgData name="Sizz Flair" userId="af38644466e90d59" providerId="LiveId" clId="{D4806E47-6D68-4646-BB2B-FF0346DEBA0E}" dt="2024-05-05T05:53:07.588" v="3939" actId="20577"/>
          <ac:spMkLst>
            <pc:docMk/>
            <pc:sldMk cId="67294928" sldId="284"/>
            <ac:spMk id="11" creationId="{881F2406-3811-AB04-7C1D-DE96CFCFD486}"/>
          </ac:spMkLst>
        </pc:spChg>
        <pc:spChg chg="del">
          <ac:chgData name="Sizz Flair" userId="af38644466e90d59" providerId="LiveId" clId="{D4806E47-6D68-4646-BB2B-FF0346DEBA0E}" dt="2024-05-05T05:53:24.747" v="3944" actId="478"/>
          <ac:spMkLst>
            <pc:docMk/>
            <pc:sldMk cId="67294928" sldId="284"/>
            <ac:spMk id="12" creationId="{8FAD24EA-7CF5-DDE0-B6C2-DFC3353C3B08}"/>
          </ac:spMkLst>
        </pc:spChg>
        <pc:spChg chg="del">
          <ac:chgData name="Sizz Flair" userId="af38644466e90d59" providerId="LiveId" clId="{D4806E47-6D68-4646-BB2B-FF0346DEBA0E}" dt="2024-05-05T06:02:30.029" v="3950"/>
          <ac:spMkLst>
            <pc:docMk/>
            <pc:sldMk cId="67294928" sldId="284"/>
            <ac:spMk id="13" creationId="{2F1E5CF5-D3A7-51AB-445D-166D3799EEAF}"/>
          </ac:spMkLst>
        </pc:spChg>
        <pc:spChg chg="mod">
          <ac:chgData name="Sizz Flair" userId="af38644466e90d59" providerId="LiveId" clId="{D4806E47-6D68-4646-BB2B-FF0346DEBA0E}" dt="2024-05-05T06:02:30.029" v="3950"/>
          <ac:spMkLst>
            <pc:docMk/>
            <pc:sldMk cId="67294928" sldId="284"/>
            <ac:spMk id="14" creationId="{BC7A3DB4-6F25-65FB-BC03-3AA93657F01C}"/>
          </ac:spMkLst>
        </pc:spChg>
        <pc:spChg chg="add del mod">
          <ac:chgData name="Sizz Flair" userId="af38644466e90d59" providerId="LiveId" clId="{D4806E47-6D68-4646-BB2B-FF0346DEBA0E}" dt="2024-05-05T06:02:42.221" v="3952"/>
          <ac:spMkLst>
            <pc:docMk/>
            <pc:sldMk cId="67294928" sldId="284"/>
            <ac:spMk id="15" creationId="{D961B8DC-B9A8-4703-7D8F-4C6E4FE39F25}"/>
          </ac:spMkLst>
        </pc:spChg>
        <pc:spChg chg="mod">
          <ac:chgData name="Sizz Flair" userId="af38644466e90d59" providerId="LiveId" clId="{D4806E47-6D68-4646-BB2B-FF0346DEBA0E}" dt="2024-05-05T06:02:42.221" v="3952"/>
          <ac:spMkLst>
            <pc:docMk/>
            <pc:sldMk cId="67294928" sldId="284"/>
            <ac:spMk id="16" creationId="{6F60CE88-26BF-BF17-DB80-7A089FAA6DFA}"/>
          </ac:spMkLst>
        </pc:spChg>
        <pc:spChg chg="add mod ord">
          <ac:chgData name="Sizz Flair" userId="af38644466e90d59" providerId="LiveId" clId="{D4806E47-6D68-4646-BB2B-FF0346DEBA0E}" dt="2024-05-05T06:02:46.518" v="3954" actId="167"/>
          <ac:spMkLst>
            <pc:docMk/>
            <pc:sldMk cId="67294928" sldId="284"/>
            <ac:spMk id="17" creationId="{DCE76A96-E2BE-0B49-9AFA-A1C36327CE21}"/>
          </ac:spMkLst>
        </pc:spChg>
      </pc:sldChg>
      <pc:sldChg chg="addSp delSp modSp add mod">
        <pc:chgData name="Sizz Flair" userId="af38644466e90d59" providerId="LiveId" clId="{D4806E47-6D68-4646-BB2B-FF0346DEBA0E}" dt="2024-05-05T06:22:17.865" v="4439" actId="478"/>
        <pc:sldMkLst>
          <pc:docMk/>
          <pc:sldMk cId="2913686394" sldId="285"/>
        </pc:sldMkLst>
        <pc:spChg chg="add mod ord">
          <ac:chgData name="Sizz Flair" userId="af38644466e90d59" providerId="LiveId" clId="{D4806E47-6D68-4646-BB2B-FF0346DEBA0E}" dt="2024-05-05T06:05:43.309" v="3963" actId="14100"/>
          <ac:spMkLst>
            <pc:docMk/>
            <pc:sldMk cId="2913686394" sldId="285"/>
            <ac:spMk id="3" creationId="{440C426C-62DF-3859-3D86-341652BEB28D}"/>
          </ac:spMkLst>
        </pc:spChg>
        <pc:spChg chg="add mod">
          <ac:chgData name="Sizz Flair" userId="af38644466e90d59" providerId="LiveId" clId="{D4806E47-6D68-4646-BB2B-FF0346DEBA0E}" dt="2024-05-05T06:05:48.372" v="3964" actId="1076"/>
          <ac:spMkLst>
            <pc:docMk/>
            <pc:sldMk cId="2913686394" sldId="285"/>
            <ac:spMk id="4" creationId="{71DB57BF-E802-D7E5-9974-052403DC90C3}"/>
          </ac:spMkLst>
        </pc:spChg>
        <pc:spChg chg="del">
          <ac:chgData name="Sizz Flair" userId="af38644466e90d59" providerId="LiveId" clId="{D4806E47-6D68-4646-BB2B-FF0346DEBA0E}" dt="2024-05-05T06:22:17.865" v="4439" actId="478"/>
          <ac:spMkLst>
            <pc:docMk/>
            <pc:sldMk cId="2913686394" sldId="285"/>
            <ac:spMk id="6" creationId="{5D417952-5A1A-CB81-7762-A54453F229C2}"/>
          </ac:spMkLst>
        </pc:spChg>
        <pc:spChg chg="mod">
          <ac:chgData name="Sizz Flair" userId="af38644466e90d59" providerId="LiveId" clId="{D4806E47-6D68-4646-BB2B-FF0346DEBA0E}" dt="2024-05-05T06:03:11.166" v="3956"/>
          <ac:spMkLst>
            <pc:docMk/>
            <pc:sldMk cId="2913686394" sldId="285"/>
            <ac:spMk id="11" creationId="{881F2406-3811-AB04-7C1D-DE96CFCFD486}"/>
          </ac:spMkLst>
        </pc:spChg>
      </pc:sldChg>
      <pc:sldChg chg="addSp modSp add mod ord">
        <pc:chgData name="Sizz Flair" userId="af38644466e90d59" providerId="LiveId" clId="{D4806E47-6D68-4646-BB2B-FF0346DEBA0E}" dt="2024-05-05T06:33:09.183" v="4887" actId="113"/>
        <pc:sldMkLst>
          <pc:docMk/>
          <pc:sldMk cId="668357194" sldId="286"/>
        </pc:sldMkLst>
        <pc:spChg chg="add mod">
          <ac:chgData name="Sizz Flair" userId="af38644466e90d59" providerId="LiveId" clId="{D4806E47-6D68-4646-BB2B-FF0346DEBA0E}" dt="2024-05-05T06:22:21.065" v="4440"/>
          <ac:spMkLst>
            <pc:docMk/>
            <pc:sldMk cId="668357194" sldId="286"/>
            <ac:spMk id="3" creationId="{CE33988E-4DB1-FD38-CC41-5118AF83FC93}"/>
          </ac:spMkLst>
        </pc:spChg>
        <pc:spChg chg="add mod">
          <ac:chgData name="Sizz Flair" userId="af38644466e90d59" providerId="LiveId" clId="{D4806E47-6D68-4646-BB2B-FF0346DEBA0E}" dt="2024-05-05T06:23:25.979" v="4442"/>
          <ac:spMkLst>
            <pc:docMk/>
            <pc:sldMk cId="668357194" sldId="286"/>
            <ac:spMk id="4" creationId="{87D3037D-7C70-3490-A784-4B0154C23A4A}"/>
          </ac:spMkLst>
        </pc:spChg>
        <pc:spChg chg="mod">
          <ac:chgData name="Sizz Flair" userId="af38644466e90d59" providerId="LiveId" clId="{D4806E47-6D68-4646-BB2B-FF0346DEBA0E}" dt="2024-05-05T06:33:09.183" v="4887" actId="113"/>
          <ac:spMkLst>
            <pc:docMk/>
            <pc:sldMk cId="668357194" sldId="286"/>
            <ac:spMk id="5" creationId="{44F022FE-1AD5-72B3-CC0F-4B3DF8E1B9F7}"/>
          </ac:spMkLst>
        </pc:spChg>
        <pc:spChg chg="mod">
          <ac:chgData name="Sizz Flair" userId="af38644466e90d59" providerId="LiveId" clId="{D4806E47-6D68-4646-BB2B-FF0346DEBA0E}" dt="2024-05-05T06:29:39.830" v="4699" actId="20577"/>
          <ac:spMkLst>
            <pc:docMk/>
            <pc:sldMk cId="668357194" sldId="286"/>
            <ac:spMk id="33" creationId="{00000000-0000-0000-0000-000000000000}"/>
          </ac:spMkLst>
        </pc:spChg>
      </pc:sldChg>
      <pc:sldChg chg="add del">
        <pc:chgData name="Sizz Flair" userId="af38644466e90d59" providerId="LiveId" clId="{D4806E47-6D68-4646-BB2B-FF0346DEBA0E}" dt="2024-05-05T06:49:23.235" v="5067" actId="47"/>
        <pc:sldMkLst>
          <pc:docMk/>
          <pc:sldMk cId="3197723549" sldId="287"/>
        </pc:sldMkLst>
      </pc:sldChg>
      <pc:sldChg chg="modSp add mod">
        <pc:chgData name="Sizz Flair" userId="af38644466e90d59" providerId="LiveId" clId="{D4806E47-6D68-4646-BB2B-FF0346DEBA0E}" dt="2024-05-05T11:07:08.283" v="7593" actId="113"/>
        <pc:sldMkLst>
          <pc:docMk/>
          <pc:sldMk cId="1670356142" sldId="288"/>
        </pc:sldMkLst>
        <pc:spChg chg="mod">
          <ac:chgData name="Sizz Flair" userId="af38644466e90d59" providerId="LiveId" clId="{D4806E47-6D68-4646-BB2B-FF0346DEBA0E}" dt="2024-05-05T06:49:53.100" v="5070" actId="1076"/>
          <ac:spMkLst>
            <pc:docMk/>
            <pc:sldMk cId="1670356142" sldId="288"/>
            <ac:spMk id="4" creationId="{87D3037D-7C70-3490-A784-4B0154C23A4A}"/>
          </ac:spMkLst>
        </pc:spChg>
        <pc:spChg chg="mod">
          <ac:chgData name="Sizz Flair" userId="af38644466e90d59" providerId="LiveId" clId="{D4806E47-6D68-4646-BB2B-FF0346DEBA0E}" dt="2024-05-05T11:07:08.283" v="7593" actId="113"/>
          <ac:spMkLst>
            <pc:docMk/>
            <pc:sldMk cId="1670356142" sldId="288"/>
            <ac:spMk id="5" creationId="{44F022FE-1AD5-72B3-CC0F-4B3DF8E1B9F7}"/>
          </ac:spMkLst>
        </pc:spChg>
        <pc:spChg chg="mod">
          <ac:chgData name="Sizz Flair" userId="af38644466e90d59" providerId="LiveId" clId="{D4806E47-6D68-4646-BB2B-FF0346DEBA0E}" dt="2024-05-05T06:40:47.897" v="4918" actId="20577"/>
          <ac:spMkLst>
            <pc:docMk/>
            <pc:sldMk cId="1670356142" sldId="288"/>
            <ac:spMk id="33" creationId="{00000000-0000-0000-0000-000000000000}"/>
          </ac:spMkLst>
        </pc:spChg>
      </pc:sldChg>
      <pc:sldChg chg="addSp delSp modSp add mod">
        <pc:chgData name="Sizz Flair" userId="af38644466e90d59" providerId="LiveId" clId="{D4806E47-6D68-4646-BB2B-FF0346DEBA0E}" dt="2024-05-05T07:51:18.387" v="5929"/>
        <pc:sldMkLst>
          <pc:docMk/>
          <pc:sldMk cId="3632649086" sldId="289"/>
        </pc:sldMkLst>
        <pc:spChg chg="add del mod">
          <ac:chgData name="Sizz Flair" userId="af38644466e90d59" providerId="LiveId" clId="{D4806E47-6D68-4646-BB2B-FF0346DEBA0E}" dt="2024-05-05T07:48:53.945" v="5919" actId="478"/>
          <ac:spMkLst>
            <pc:docMk/>
            <pc:sldMk cId="3632649086" sldId="289"/>
            <ac:spMk id="3" creationId="{B4C4C580-3E18-803B-C50F-0BEF97C407C6}"/>
          </ac:spMkLst>
        </pc:spChg>
        <pc:spChg chg="del">
          <ac:chgData name="Sizz Flair" userId="af38644466e90d59" providerId="LiveId" clId="{D4806E47-6D68-4646-BB2B-FF0346DEBA0E}" dt="2024-05-05T07:00:11.721" v="5170" actId="478"/>
          <ac:spMkLst>
            <pc:docMk/>
            <pc:sldMk cId="3632649086" sldId="289"/>
            <ac:spMk id="4" creationId="{87D3037D-7C70-3490-A784-4B0154C23A4A}"/>
          </ac:spMkLst>
        </pc:spChg>
        <pc:spChg chg="del">
          <ac:chgData name="Sizz Flair" userId="af38644466e90d59" providerId="LiveId" clId="{D4806E47-6D68-4646-BB2B-FF0346DEBA0E}" dt="2024-05-05T06:53:23.804" v="5086" actId="478"/>
          <ac:spMkLst>
            <pc:docMk/>
            <pc:sldMk cId="3632649086" sldId="289"/>
            <ac:spMk id="5" creationId="{44F022FE-1AD5-72B3-CC0F-4B3DF8E1B9F7}"/>
          </ac:spMkLst>
        </pc:spChg>
        <pc:spChg chg="add del mod">
          <ac:chgData name="Sizz Flair" userId="af38644466e90d59" providerId="LiveId" clId="{D4806E47-6D68-4646-BB2B-FF0346DEBA0E}" dt="2024-05-05T06:53:54.069" v="5100" actId="478"/>
          <ac:spMkLst>
            <pc:docMk/>
            <pc:sldMk cId="3632649086" sldId="289"/>
            <ac:spMk id="6" creationId="{68A13FA0-A3A8-A064-4AE4-899D3A1FE90B}"/>
          </ac:spMkLst>
        </pc:spChg>
        <pc:spChg chg="add del mod">
          <ac:chgData name="Sizz Flair" userId="af38644466e90d59" providerId="LiveId" clId="{D4806E47-6D68-4646-BB2B-FF0346DEBA0E}" dt="2024-05-05T07:48:53.945" v="5919" actId="478"/>
          <ac:spMkLst>
            <pc:docMk/>
            <pc:sldMk cId="3632649086" sldId="289"/>
            <ac:spMk id="7" creationId="{4BA22A23-88CF-7189-FD03-82047922FE96}"/>
          </ac:spMkLst>
        </pc:spChg>
        <pc:spChg chg="add del mod">
          <ac:chgData name="Sizz Flair" userId="af38644466e90d59" providerId="LiveId" clId="{D4806E47-6D68-4646-BB2B-FF0346DEBA0E}" dt="2024-05-05T07:48:53.945" v="5919" actId="478"/>
          <ac:spMkLst>
            <pc:docMk/>
            <pc:sldMk cId="3632649086" sldId="289"/>
            <ac:spMk id="8" creationId="{A4C1615B-9CC2-26B3-21E5-0D0486862CA7}"/>
          </ac:spMkLst>
        </pc:spChg>
        <pc:spChg chg="add del mod">
          <ac:chgData name="Sizz Flair" userId="af38644466e90d59" providerId="LiveId" clId="{D4806E47-6D68-4646-BB2B-FF0346DEBA0E}" dt="2024-05-05T07:48:53.945" v="5919" actId="478"/>
          <ac:spMkLst>
            <pc:docMk/>
            <pc:sldMk cId="3632649086" sldId="289"/>
            <ac:spMk id="9" creationId="{3C43F632-4DF4-3C70-7ED6-3B9E0F42FF00}"/>
          </ac:spMkLst>
        </pc:spChg>
        <pc:spChg chg="add del mod">
          <ac:chgData name="Sizz Flair" userId="af38644466e90d59" providerId="LiveId" clId="{D4806E47-6D68-4646-BB2B-FF0346DEBA0E}" dt="2024-05-05T07:48:53.945" v="5919" actId="478"/>
          <ac:spMkLst>
            <pc:docMk/>
            <pc:sldMk cId="3632649086" sldId="289"/>
            <ac:spMk id="10" creationId="{0D649DD7-D14B-70A8-2C0B-36EC6D99E041}"/>
          </ac:spMkLst>
        </pc:spChg>
        <pc:spChg chg="add del mod">
          <ac:chgData name="Sizz Flair" userId="af38644466e90d59" providerId="LiveId" clId="{D4806E47-6D68-4646-BB2B-FF0346DEBA0E}" dt="2024-05-05T07:48:53.945" v="5919" actId="478"/>
          <ac:spMkLst>
            <pc:docMk/>
            <pc:sldMk cId="3632649086" sldId="289"/>
            <ac:spMk id="11" creationId="{36688ABD-E822-A2E5-97D7-286CA155CEE4}"/>
          </ac:spMkLst>
        </pc:spChg>
        <pc:spChg chg="add del mod">
          <ac:chgData name="Sizz Flair" userId="af38644466e90d59" providerId="LiveId" clId="{D4806E47-6D68-4646-BB2B-FF0346DEBA0E}" dt="2024-05-05T07:48:53.945" v="5919" actId="478"/>
          <ac:spMkLst>
            <pc:docMk/>
            <pc:sldMk cId="3632649086" sldId="289"/>
            <ac:spMk id="12" creationId="{71438E82-EA16-8C63-D77E-A24488E958CB}"/>
          </ac:spMkLst>
        </pc:spChg>
        <pc:spChg chg="add del mod">
          <ac:chgData name="Sizz Flair" userId="af38644466e90d59" providerId="LiveId" clId="{D4806E47-6D68-4646-BB2B-FF0346DEBA0E}" dt="2024-05-05T07:48:53.945" v="5919" actId="478"/>
          <ac:spMkLst>
            <pc:docMk/>
            <pc:sldMk cId="3632649086" sldId="289"/>
            <ac:spMk id="13" creationId="{24A4B95A-7C5C-3526-DEC5-7F7E1D9AB342}"/>
          </ac:spMkLst>
        </pc:spChg>
        <pc:spChg chg="add del mod">
          <ac:chgData name="Sizz Flair" userId="af38644466e90d59" providerId="LiveId" clId="{D4806E47-6D68-4646-BB2B-FF0346DEBA0E}" dt="2024-05-05T07:48:53.945" v="5919" actId="478"/>
          <ac:spMkLst>
            <pc:docMk/>
            <pc:sldMk cId="3632649086" sldId="289"/>
            <ac:spMk id="14" creationId="{CB17D50F-326B-F230-C13B-07AF4EC54668}"/>
          </ac:spMkLst>
        </pc:spChg>
        <pc:spChg chg="add del mod">
          <ac:chgData name="Sizz Flair" userId="af38644466e90d59" providerId="LiveId" clId="{D4806E47-6D68-4646-BB2B-FF0346DEBA0E}" dt="2024-05-05T07:48:53.945" v="5919" actId="478"/>
          <ac:spMkLst>
            <pc:docMk/>
            <pc:sldMk cId="3632649086" sldId="289"/>
            <ac:spMk id="15" creationId="{FF6E7933-7C7B-4674-C20E-73EF13EE5C73}"/>
          </ac:spMkLst>
        </pc:spChg>
        <pc:spChg chg="add del mod">
          <ac:chgData name="Sizz Flair" userId="af38644466e90d59" providerId="LiveId" clId="{D4806E47-6D68-4646-BB2B-FF0346DEBA0E}" dt="2024-05-05T07:48:53.945" v="5919" actId="478"/>
          <ac:spMkLst>
            <pc:docMk/>
            <pc:sldMk cId="3632649086" sldId="289"/>
            <ac:spMk id="16" creationId="{CB8CB0C5-B010-5D69-3AE4-B5646D934D47}"/>
          </ac:spMkLst>
        </pc:spChg>
        <pc:spChg chg="add del mod">
          <ac:chgData name="Sizz Flair" userId="af38644466e90d59" providerId="LiveId" clId="{D4806E47-6D68-4646-BB2B-FF0346DEBA0E}" dt="2024-05-05T07:48:53.945" v="5919" actId="478"/>
          <ac:spMkLst>
            <pc:docMk/>
            <pc:sldMk cId="3632649086" sldId="289"/>
            <ac:spMk id="17" creationId="{B26EDD35-DD1B-BAF5-D4B0-A6033EE13F1D}"/>
          </ac:spMkLst>
        </pc:spChg>
        <pc:spChg chg="add del mod">
          <ac:chgData name="Sizz Flair" userId="af38644466e90d59" providerId="LiveId" clId="{D4806E47-6D68-4646-BB2B-FF0346DEBA0E}" dt="2024-05-05T06:57:12.099" v="5156" actId="478"/>
          <ac:spMkLst>
            <pc:docMk/>
            <pc:sldMk cId="3632649086" sldId="289"/>
            <ac:spMk id="26" creationId="{18D8DE17-E021-8651-3731-F72D8405A733}"/>
          </ac:spMkLst>
        </pc:spChg>
        <pc:spChg chg="add del mod">
          <ac:chgData name="Sizz Flair" userId="af38644466e90d59" providerId="LiveId" clId="{D4806E47-6D68-4646-BB2B-FF0346DEBA0E}" dt="2024-05-05T06:57:12.099" v="5156" actId="478"/>
          <ac:spMkLst>
            <pc:docMk/>
            <pc:sldMk cId="3632649086" sldId="289"/>
            <ac:spMk id="27" creationId="{5F2DA6BE-5B76-CE7B-DA93-0241B7D814C3}"/>
          </ac:spMkLst>
        </pc:spChg>
        <pc:spChg chg="add del mod">
          <ac:chgData name="Sizz Flair" userId="af38644466e90d59" providerId="LiveId" clId="{D4806E47-6D68-4646-BB2B-FF0346DEBA0E}" dt="2024-05-05T06:57:12.099" v="5156" actId="478"/>
          <ac:spMkLst>
            <pc:docMk/>
            <pc:sldMk cId="3632649086" sldId="289"/>
            <ac:spMk id="28" creationId="{F1B4FAA2-DF36-8E2A-1FAA-EA020042EEC6}"/>
          </ac:spMkLst>
        </pc:spChg>
        <pc:spChg chg="add del mod">
          <ac:chgData name="Sizz Flair" userId="af38644466e90d59" providerId="LiveId" clId="{D4806E47-6D68-4646-BB2B-FF0346DEBA0E}" dt="2024-05-05T06:57:12.099" v="5156" actId="478"/>
          <ac:spMkLst>
            <pc:docMk/>
            <pc:sldMk cId="3632649086" sldId="289"/>
            <ac:spMk id="29" creationId="{137F41FD-25D6-1DEF-DEC0-C427F7BFA8B3}"/>
          </ac:spMkLst>
        </pc:spChg>
        <pc:spChg chg="add del mod">
          <ac:chgData name="Sizz Flair" userId="af38644466e90d59" providerId="LiveId" clId="{D4806E47-6D68-4646-BB2B-FF0346DEBA0E}" dt="2024-05-05T06:57:12.099" v="5156" actId="478"/>
          <ac:spMkLst>
            <pc:docMk/>
            <pc:sldMk cId="3632649086" sldId="289"/>
            <ac:spMk id="30" creationId="{E60733EA-E615-588F-039E-A02642DE6546}"/>
          </ac:spMkLst>
        </pc:spChg>
        <pc:spChg chg="add del mod">
          <ac:chgData name="Sizz Flair" userId="af38644466e90d59" providerId="LiveId" clId="{D4806E47-6D68-4646-BB2B-FF0346DEBA0E}" dt="2024-05-05T06:57:12.099" v="5156" actId="478"/>
          <ac:spMkLst>
            <pc:docMk/>
            <pc:sldMk cId="3632649086" sldId="289"/>
            <ac:spMk id="31" creationId="{0CB54976-2E9A-DC3E-37BC-31E46ACA9F75}"/>
          </ac:spMkLst>
        </pc:spChg>
        <pc:spChg chg="add del mod">
          <ac:chgData name="Sizz Flair" userId="af38644466e90d59" providerId="LiveId" clId="{D4806E47-6D68-4646-BB2B-FF0346DEBA0E}" dt="2024-05-05T07:48:53.945" v="5919" actId="478"/>
          <ac:spMkLst>
            <pc:docMk/>
            <pc:sldMk cId="3632649086" sldId="289"/>
            <ac:spMk id="32" creationId="{A21E0921-6626-B1BA-F09B-16AEB12D4455}"/>
          </ac:spMkLst>
        </pc:spChg>
        <pc:spChg chg="mod">
          <ac:chgData name="Sizz Flair" userId="af38644466e90d59" providerId="LiveId" clId="{D4806E47-6D68-4646-BB2B-FF0346DEBA0E}" dt="2024-05-05T06:53:22.134" v="5085" actId="20577"/>
          <ac:spMkLst>
            <pc:docMk/>
            <pc:sldMk cId="3632649086" sldId="289"/>
            <ac:spMk id="33" creationId="{00000000-0000-0000-0000-000000000000}"/>
          </ac:spMkLst>
        </pc:spChg>
        <pc:spChg chg="add del mod">
          <ac:chgData name="Sizz Flair" userId="af38644466e90d59" providerId="LiveId" clId="{D4806E47-6D68-4646-BB2B-FF0346DEBA0E}" dt="2024-05-05T07:48:53.945" v="5919" actId="478"/>
          <ac:spMkLst>
            <pc:docMk/>
            <pc:sldMk cId="3632649086" sldId="289"/>
            <ac:spMk id="34" creationId="{EFF70293-9141-4AB2-F701-A3E5825DDB0F}"/>
          </ac:spMkLst>
        </pc:spChg>
        <pc:spChg chg="add del mod">
          <ac:chgData name="Sizz Flair" userId="af38644466e90d59" providerId="LiveId" clId="{D4806E47-6D68-4646-BB2B-FF0346DEBA0E}" dt="2024-05-05T07:00:00.391" v="5165" actId="478"/>
          <ac:spMkLst>
            <pc:docMk/>
            <pc:sldMk cId="3632649086" sldId="289"/>
            <ac:spMk id="35" creationId="{F6047AA9-3E74-DEA7-E349-3AC743530661}"/>
          </ac:spMkLst>
        </pc:spChg>
        <pc:spChg chg="add del mod">
          <ac:chgData name="Sizz Flair" userId="af38644466e90d59" providerId="LiveId" clId="{D4806E47-6D68-4646-BB2B-FF0346DEBA0E}" dt="2024-05-05T06:59:56.839" v="5163" actId="478"/>
          <ac:spMkLst>
            <pc:docMk/>
            <pc:sldMk cId="3632649086" sldId="289"/>
            <ac:spMk id="36" creationId="{280292E1-7DB7-4354-957F-A346FFF4197C}"/>
          </ac:spMkLst>
        </pc:spChg>
        <pc:spChg chg="add del mod">
          <ac:chgData name="Sizz Flair" userId="af38644466e90d59" providerId="LiveId" clId="{D4806E47-6D68-4646-BB2B-FF0346DEBA0E}" dt="2024-05-05T07:48:53.945" v="5919" actId="478"/>
          <ac:spMkLst>
            <pc:docMk/>
            <pc:sldMk cId="3632649086" sldId="289"/>
            <ac:spMk id="37" creationId="{15429B49-A15F-8450-E122-A809B9AC745C}"/>
          </ac:spMkLst>
        </pc:spChg>
        <pc:spChg chg="add del mod">
          <ac:chgData name="Sizz Flair" userId="af38644466e90d59" providerId="LiveId" clId="{D4806E47-6D68-4646-BB2B-FF0346DEBA0E}" dt="2024-05-05T07:48:53.945" v="5919" actId="478"/>
          <ac:spMkLst>
            <pc:docMk/>
            <pc:sldMk cId="3632649086" sldId="289"/>
            <ac:spMk id="38" creationId="{A22FFC69-E7EB-EF32-A583-CD3DBC746890}"/>
          </ac:spMkLst>
        </pc:spChg>
        <pc:spChg chg="add del mod">
          <ac:chgData name="Sizz Flair" userId="af38644466e90d59" providerId="LiveId" clId="{D4806E47-6D68-4646-BB2B-FF0346DEBA0E}" dt="2024-05-05T07:02:05.683" v="5235" actId="478"/>
          <ac:spMkLst>
            <pc:docMk/>
            <pc:sldMk cId="3632649086" sldId="289"/>
            <ac:spMk id="39" creationId="{94F6AE09-3059-16DC-4609-E9FAF5858CEA}"/>
          </ac:spMkLst>
        </pc:spChg>
        <pc:spChg chg="add del mod">
          <ac:chgData name="Sizz Flair" userId="af38644466e90d59" providerId="LiveId" clId="{D4806E47-6D68-4646-BB2B-FF0346DEBA0E}" dt="2024-05-05T07:48:53.945" v="5919" actId="478"/>
          <ac:spMkLst>
            <pc:docMk/>
            <pc:sldMk cId="3632649086" sldId="289"/>
            <ac:spMk id="40" creationId="{EFE28C3F-593F-7594-7307-E29A5F6CE7D2}"/>
          </ac:spMkLst>
        </pc:spChg>
        <pc:spChg chg="add del mod">
          <ac:chgData name="Sizz Flair" userId="af38644466e90d59" providerId="LiveId" clId="{D4806E47-6D68-4646-BB2B-FF0346DEBA0E}" dt="2024-05-05T07:48:53.945" v="5919" actId="478"/>
          <ac:spMkLst>
            <pc:docMk/>
            <pc:sldMk cId="3632649086" sldId="289"/>
            <ac:spMk id="60" creationId="{8BA25B35-1F43-154A-2738-76C89FDC22FF}"/>
          </ac:spMkLst>
        </pc:spChg>
        <pc:spChg chg="add mod">
          <ac:chgData name="Sizz Flair" userId="af38644466e90d59" providerId="LiveId" clId="{D4806E47-6D68-4646-BB2B-FF0346DEBA0E}" dt="2024-05-05T07:51:18.387" v="5929"/>
          <ac:spMkLst>
            <pc:docMk/>
            <pc:sldMk cId="3632649086" sldId="289"/>
            <ac:spMk id="68" creationId="{D7C1E0FE-6686-DA8C-F8F4-CB232379B97D}"/>
          </ac:spMkLst>
        </pc:spChg>
        <pc:picChg chg="add del mod">
          <ac:chgData name="Sizz Flair" userId="af38644466e90d59" providerId="LiveId" clId="{D4806E47-6D68-4646-BB2B-FF0346DEBA0E}" dt="2024-05-05T07:50:33.275" v="5925" actId="478"/>
          <ac:picMkLst>
            <pc:docMk/>
            <pc:sldMk cId="3632649086" sldId="289"/>
            <ac:picMk id="65" creationId="{6206DD98-EA3A-0B6A-FCED-31BD7F746322}"/>
          </ac:picMkLst>
        </pc:picChg>
        <pc:picChg chg="add mod">
          <ac:chgData name="Sizz Flair" userId="af38644466e90d59" providerId="LiveId" clId="{D4806E47-6D68-4646-BB2B-FF0346DEBA0E}" dt="2024-05-05T07:51:01.332" v="5928" actId="14100"/>
          <ac:picMkLst>
            <pc:docMk/>
            <pc:sldMk cId="3632649086" sldId="289"/>
            <ac:picMk id="67" creationId="{A5B9250D-18A3-45DD-3E30-4FC717A4322B}"/>
          </ac:picMkLst>
        </pc:picChg>
        <pc:cxnChg chg="add del mod">
          <ac:chgData name="Sizz Flair" userId="af38644466e90d59" providerId="LiveId" clId="{D4806E47-6D68-4646-BB2B-FF0346DEBA0E}" dt="2024-05-05T06:56:37.709" v="5151" actId="11529"/>
          <ac:cxnSpMkLst>
            <pc:docMk/>
            <pc:sldMk cId="3632649086" sldId="289"/>
            <ac:cxnSpMk id="19" creationId="{5D494475-D848-4C1D-DC17-2D322046D462}"/>
          </ac:cxnSpMkLst>
        </pc:cxnChg>
        <pc:cxnChg chg="add del mod">
          <ac:chgData name="Sizz Flair" userId="af38644466e90d59" providerId="LiveId" clId="{D4806E47-6D68-4646-BB2B-FF0346DEBA0E}" dt="2024-05-05T06:56:37.325" v="5150" actId="11529"/>
          <ac:cxnSpMkLst>
            <pc:docMk/>
            <pc:sldMk cId="3632649086" sldId="289"/>
            <ac:cxnSpMk id="21" creationId="{CD3FB42A-F80E-21D9-DA9D-93D052691A80}"/>
          </ac:cxnSpMkLst>
        </pc:cxnChg>
        <pc:cxnChg chg="add del mod">
          <ac:chgData name="Sizz Flair" userId="af38644466e90d59" providerId="LiveId" clId="{D4806E47-6D68-4646-BB2B-FF0346DEBA0E}" dt="2024-05-05T06:56:36.869" v="5149" actId="11529"/>
          <ac:cxnSpMkLst>
            <pc:docMk/>
            <pc:sldMk cId="3632649086" sldId="289"/>
            <ac:cxnSpMk id="23" creationId="{35DBC7E6-572E-C8E6-37D0-B091640E7655}"/>
          </ac:cxnSpMkLst>
        </pc:cxnChg>
        <pc:cxnChg chg="add del mod">
          <ac:chgData name="Sizz Flair" userId="af38644466e90d59" providerId="LiveId" clId="{D4806E47-6D68-4646-BB2B-FF0346DEBA0E}" dt="2024-05-05T06:56:36.452" v="5148" actId="11529"/>
          <ac:cxnSpMkLst>
            <pc:docMk/>
            <pc:sldMk cId="3632649086" sldId="289"/>
            <ac:cxnSpMk id="25" creationId="{3F395F30-40BB-AFA5-B376-87E397967054}"/>
          </ac:cxnSpMkLst>
        </pc:cxnChg>
        <pc:cxnChg chg="add del mod">
          <ac:chgData name="Sizz Flair" userId="af38644466e90d59" providerId="LiveId" clId="{D4806E47-6D68-4646-BB2B-FF0346DEBA0E}" dt="2024-05-05T07:48:53.945" v="5919" actId="478"/>
          <ac:cxnSpMkLst>
            <pc:docMk/>
            <pc:sldMk cId="3632649086" sldId="289"/>
            <ac:cxnSpMk id="42" creationId="{223E0556-1BCB-9D0B-0B30-6D8E36ED200E}"/>
          </ac:cxnSpMkLst>
        </pc:cxnChg>
        <pc:cxnChg chg="add del mod">
          <ac:chgData name="Sizz Flair" userId="af38644466e90d59" providerId="LiveId" clId="{D4806E47-6D68-4646-BB2B-FF0346DEBA0E}" dt="2024-05-05T07:48:53.945" v="5919" actId="478"/>
          <ac:cxnSpMkLst>
            <pc:docMk/>
            <pc:sldMk cId="3632649086" sldId="289"/>
            <ac:cxnSpMk id="44" creationId="{2C000791-2267-CDD9-4764-4AAAF5749FC2}"/>
          </ac:cxnSpMkLst>
        </pc:cxnChg>
        <pc:cxnChg chg="add del mod">
          <ac:chgData name="Sizz Flair" userId="af38644466e90d59" providerId="LiveId" clId="{D4806E47-6D68-4646-BB2B-FF0346DEBA0E}" dt="2024-05-05T07:48:53.945" v="5919" actId="478"/>
          <ac:cxnSpMkLst>
            <pc:docMk/>
            <pc:sldMk cId="3632649086" sldId="289"/>
            <ac:cxnSpMk id="46" creationId="{303AB118-8F11-90EA-7F8D-EAD766D2B6E5}"/>
          </ac:cxnSpMkLst>
        </pc:cxnChg>
        <pc:cxnChg chg="add del mod">
          <ac:chgData name="Sizz Flair" userId="af38644466e90d59" providerId="LiveId" clId="{D4806E47-6D68-4646-BB2B-FF0346DEBA0E}" dt="2024-05-05T07:48:53.945" v="5919" actId="478"/>
          <ac:cxnSpMkLst>
            <pc:docMk/>
            <pc:sldMk cId="3632649086" sldId="289"/>
            <ac:cxnSpMk id="53" creationId="{A078D1EA-48FA-9AAA-08E9-C388015E7FC5}"/>
          </ac:cxnSpMkLst>
        </pc:cxnChg>
        <pc:cxnChg chg="add del mod">
          <ac:chgData name="Sizz Flair" userId="af38644466e90d59" providerId="LiveId" clId="{D4806E47-6D68-4646-BB2B-FF0346DEBA0E}" dt="2024-05-05T07:48:53.945" v="5919" actId="478"/>
          <ac:cxnSpMkLst>
            <pc:docMk/>
            <pc:sldMk cId="3632649086" sldId="289"/>
            <ac:cxnSpMk id="55" creationId="{3BB6AACF-C2B7-E753-FA04-636403CE33DD}"/>
          </ac:cxnSpMkLst>
        </pc:cxnChg>
        <pc:cxnChg chg="add del mod">
          <ac:chgData name="Sizz Flair" userId="af38644466e90d59" providerId="LiveId" clId="{D4806E47-6D68-4646-BB2B-FF0346DEBA0E}" dt="2024-05-05T07:48:53.945" v="5919" actId="478"/>
          <ac:cxnSpMkLst>
            <pc:docMk/>
            <pc:sldMk cId="3632649086" sldId="289"/>
            <ac:cxnSpMk id="57" creationId="{B52C839C-328F-0C52-9C76-59164DA18177}"/>
          </ac:cxnSpMkLst>
        </pc:cxnChg>
        <pc:cxnChg chg="add del mod">
          <ac:chgData name="Sizz Flair" userId="af38644466e90d59" providerId="LiveId" clId="{D4806E47-6D68-4646-BB2B-FF0346DEBA0E}" dt="2024-05-05T07:48:53.945" v="5919" actId="478"/>
          <ac:cxnSpMkLst>
            <pc:docMk/>
            <pc:sldMk cId="3632649086" sldId="289"/>
            <ac:cxnSpMk id="59" creationId="{15E1C86B-39B8-73F6-EB96-07264A3930FA}"/>
          </ac:cxnSpMkLst>
        </pc:cxnChg>
        <pc:cxnChg chg="add del mod">
          <ac:chgData name="Sizz Flair" userId="af38644466e90d59" providerId="LiveId" clId="{D4806E47-6D68-4646-BB2B-FF0346DEBA0E}" dt="2024-05-05T07:48:53.945" v="5919" actId="478"/>
          <ac:cxnSpMkLst>
            <pc:docMk/>
            <pc:sldMk cId="3632649086" sldId="289"/>
            <ac:cxnSpMk id="62" creationId="{2C3EEA7B-4589-1475-FFF7-707902757A46}"/>
          </ac:cxnSpMkLst>
        </pc:cxnChg>
      </pc:sldChg>
      <pc:sldChg chg="modSp add mod">
        <pc:chgData name="Sizz Flair" userId="af38644466e90d59" providerId="LiveId" clId="{D4806E47-6D68-4646-BB2B-FF0346DEBA0E}" dt="2024-05-05T10:49:26.320" v="7266" actId="1076"/>
        <pc:sldMkLst>
          <pc:docMk/>
          <pc:sldMk cId="609888004" sldId="290"/>
        </pc:sldMkLst>
        <pc:spChg chg="mod">
          <ac:chgData name="Sizz Flair" userId="af38644466e90d59" providerId="LiveId" clId="{D4806E47-6D68-4646-BB2B-FF0346DEBA0E}" dt="2024-05-05T07:10:28.244" v="5540"/>
          <ac:spMkLst>
            <pc:docMk/>
            <pc:sldMk cId="609888004" sldId="290"/>
            <ac:spMk id="4" creationId="{87D3037D-7C70-3490-A784-4B0154C23A4A}"/>
          </ac:spMkLst>
        </pc:spChg>
        <pc:spChg chg="mod">
          <ac:chgData name="Sizz Flair" userId="af38644466e90d59" providerId="LiveId" clId="{D4806E47-6D68-4646-BB2B-FF0346DEBA0E}" dt="2024-05-05T10:49:26.320" v="7266" actId="1076"/>
          <ac:spMkLst>
            <pc:docMk/>
            <pc:sldMk cId="609888004" sldId="290"/>
            <ac:spMk id="5" creationId="{44F022FE-1AD5-72B3-CC0F-4B3DF8E1B9F7}"/>
          </ac:spMkLst>
        </pc:spChg>
        <pc:spChg chg="mod">
          <ac:chgData name="Sizz Flair" userId="af38644466e90d59" providerId="LiveId" clId="{D4806E47-6D68-4646-BB2B-FF0346DEBA0E}" dt="2024-05-05T07:06:41.507" v="5277" actId="20577"/>
          <ac:spMkLst>
            <pc:docMk/>
            <pc:sldMk cId="609888004" sldId="290"/>
            <ac:spMk id="33" creationId="{00000000-0000-0000-0000-000000000000}"/>
          </ac:spMkLst>
        </pc:spChg>
      </pc:sldChg>
      <pc:sldChg chg="addSp delSp modSp add mod ord">
        <pc:chgData name="Sizz Flair" userId="af38644466e90d59" providerId="LiveId" clId="{D4806E47-6D68-4646-BB2B-FF0346DEBA0E}" dt="2024-05-05T10:57:15.799" v="7374"/>
        <pc:sldMkLst>
          <pc:docMk/>
          <pc:sldMk cId="1405520414" sldId="291"/>
        </pc:sldMkLst>
        <pc:spChg chg="add mod">
          <ac:chgData name="Sizz Flair" userId="af38644466e90d59" providerId="LiveId" clId="{D4806E47-6D68-4646-BB2B-FF0346DEBA0E}" dt="2024-05-05T10:57:15.799" v="7374"/>
          <ac:spMkLst>
            <pc:docMk/>
            <pc:sldMk cId="1405520414" sldId="291"/>
            <ac:spMk id="3" creationId="{C7E9FF8B-E34B-E3A8-13F9-58BD0391DC69}"/>
          </ac:spMkLst>
        </pc:spChg>
        <pc:spChg chg="del">
          <ac:chgData name="Sizz Flair" userId="af38644466e90d59" providerId="LiveId" clId="{D4806E47-6D68-4646-BB2B-FF0346DEBA0E}" dt="2024-05-05T10:08:48.582" v="6954" actId="478"/>
          <ac:spMkLst>
            <pc:docMk/>
            <pc:sldMk cId="1405520414" sldId="291"/>
            <ac:spMk id="4" creationId="{87D3037D-7C70-3490-A784-4B0154C23A4A}"/>
          </ac:spMkLst>
        </pc:spChg>
        <pc:spChg chg="mod">
          <ac:chgData name="Sizz Flair" userId="af38644466e90d59" providerId="LiveId" clId="{D4806E47-6D68-4646-BB2B-FF0346DEBA0E}" dt="2024-05-05T10:51:36.996" v="7369" actId="20577"/>
          <ac:spMkLst>
            <pc:docMk/>
            <pc:sldMk cId="1405520414" sldId="291"/>
            <ac:spMk id="5" creationId="{44F022FE-1AD5-72B3-CC0F-4B3DF8E1B9F7}"/>
          </ac:spMkLst>
        </pc:spChg>
        <pc:spChg chg="mod">
          <ac:chgData name="Sizz Flair" userId="af38644466e90d59" providerId="LiveId" clId="{D4806E47-6D68-4646-BB2B-FF0346DEBA0E}" dt="2024-05-05T09:33:56.620" v="6178" actId="20577"/>
          <ac:spMkLst>
            <pc:docMk/>
            <pc:sldMk cId="1405520414" sldId="291"/>
            <ac:spMk id="33" creationId="{00000000-0000-0000-0000-000000000000}"/>
          </ac:spMkLst>
        </pc:spChg>
      </pc:sldChg>
      <pc:sldChg chg="modSp add mod ord">
        <pc:chgData name="Sizz Flair" userId="af38644466e90d59" providerId="LiveId" clId="{D4806E47-6D68-4646-BB2B-FF0346DEBA0E}" dt="2024-05-05T11:02:59.504" v="7592" actId="20577"/>
        <pc:sldMkLst>
          <pc:docMk/>
          <pc:sldMk cId="362749629" sldId="292"/>
        </pc:sldMkLst>
        <pc:spChg chg="mod">
          <ac:chgData name="Sizz Flair" userId="af38644466e90d59" providerId="LiveId" clId="{D4806E47-6D68-4646-BB2B-FF0346DEBA0E}" dt="2024-05-05T11:02:59.504" v="7592" actId="20577"/>
          <ac:spMkLst>
            <pc:docMk/>
            <pc:sldMk cId="362749629" sldId="292"/>
            <ac:spMk id="5" creationId="{44F022FE-1AD5-72B3-CC0F-4B3DF8E1B9F7}"/>
          </ac:spMkLst>
        </pc:spChg>
        <pc:spChg chg="mod">
          <ac:chgData name="Sizz Flair" userId="af38644466e90d59" providerId="LiveId" clId="{D4806E47-6D68-4646-BB2B-FF0346DEBA0E}" dt="2024-05-05T09:28:34.727" v="6096" actId="20577"/>
          <ac:spMkLst>
            <pc:docMk/>
            <pc:sldMk cId="362749629" sldId="292"/>
            <ac:spMk id="33" creationId="{00000000-0000-0000-0000-000000000000}"/>
          </ac:spMkLst>
        </pc:spChg>
      </pc:sldChg>
      <pc:sldChg chg="addSp delSp modSp add mod">
        <pc:chgData name="Sizz Flair" userId="af38644466e90d59" providerId="LiveId" clId="{D4806E47-6D68-4646-BB2B-FF0346DEBA0E}" dt="2024-05-05T10:57:41.570" v="7377" actId="20577"/>
        <pc:sldMkLst>
          <pc:docMk/>
          <pc:sldMk cId="3696402566" sldId="293"/>
        </pc:sldMkLst>
        <pc:spChg chg="add mod">
          <ac:chgData name="Sizz Flair" userId="af38644466e90d59" providerId="LiveId" clId="{D4806E47-6D68-4646-BB2B-FF0346DEBA0E}" dt="2024-05-05T10:57:29.054" v="7375"/>
          <ac:spMkLst>
            <pc:docMk/>
            <pc:sldMk cId="3696402566" sldId="293"/>
            <ac:spMk id="3" creationId="{4940154B-9A0B-1AF7-7589-1A2566142789}"/>
          </ac:spMkLst>
        </pc:spChg>
        <pc:spChg chg="del">
          <ac:chgData name="Sizz Flair" userId="af38644466e90d59" providerId="LiveId" clId="{D4806E47-6D68-4646-BB2B-FF0346DEBA0E}" dt="2024-05-05T10:08:53.329" v="6955" actId="478"/>
          <ac:spMkLst>
            <pc:docMk/>
            <pc:sldMk cId="3696402566" sldId="293"/>
            <ac:spMk id="4" creationId="{87D3037D-7C70-3490-A784-4B0154C23A4A}"/>
          </ac:spMkLst>
        </pc:spChg>
        <pc:spChg chg="mod">
          <ac:chgData name="Sizz Flair" userId="af38644466e90d59" providerId="LiveId" clId="{D4806E47-6D68-4646-BB2B-FF0346DEBA0E}" dt="2024-05-05T10:57:41.570" v="7377" actId="20577"/>
          <ac:spMkLst>
            <pc:docMk/>
            <pc:sldMk cId="3696402566" sldId="293"/>
            <ac:spMk id="5" creationId="{44F022FE-1AD5-72B3-CC0F-4B3DF8E1B9F7}"/>
          </ac:spMkLst>
        </pc:spChg>
      </pc:sldChg>
    </pc:docChg>
  </pc:docChgLst>
  <pc:docChgLst>
    <pc:chgData name="Flair Sizz" userId="af38644466e90d59" providerId="Windows Live" clId="Web-{E2F6CB4C-4FE7-46E4-90BD-72E90239E944}"/>
    <pc:docChg chg="addSld modSld sldOrd">
      <pc:chgData name="Flair Sizz" userId="af38644466e90d59" providerId="Windows Live" clId="Web-{E2F6CB4C-4FE7-46E4-90BD-72E90239E944}" dt="2024-05-04T08:37:46.391" v="446" actId="20577"/>
      <pc:docMkLst>
        <pc:docMk/>
      </pc:docMkLst>
      <pc:sldChg chg="modSp">
        <pc:chgData name="Flair Sizz" userId="af38644466e90d59" providerId="Windows Live" clId="Web-{E2F6CB4C-4FE7-46E4-90BD-72E90239E944}" dt="2024-05-04T07:58:50.671" v="18" actId="14100"/>
        <pc:sldMkLst>
          <pc:docMk/>
          <pc:sldMk cId="3047199212" sldId="256"/>
        </pc:sldMkLst>
        <pc:spChg chg="mod">
          <ac:chgData name="Flair Sizz" userId="af38644466e90d59" providerId="Windows Live" clId="Web-{E2F6CB4C-4FE7-46E4-90BD-72E90239E944}" dt="2024-05-04T07:58:50.671" v="18" actId="14100"/>
          <ac:spMkLst>
            <pc:docMk/>
            <pc:sldMk cId="3047199212" sldId="256"/>
            <ac:spMk id="15" creationId="{00000000-0000-0000-0000-000000000000}"/>
          </ac:spMkLst>
        </pc:spChg>
      </pc:sldChg>
      <pc:sldChg chg="modSp">
        <pc:chgData name="Flair Sizz" userId="af38644466e90d59" providerId="Windows Live" clId="Web-{E2F6CB4C-4FE7-46E4-90BD-72E90239E944}" dt="2024-05-04T08:11:12.096" v="107" actId="20577"/>
        <pc:sldMkLst>
          <pc:docMk/>
          <pc:sldMk cId="2652781038" sldId="257"/>
        </pc:sldMkLst>
        <pc:spChg chg="mod">
          <ac:chgData name="Flair Sizz" userId="af38644466e90d59" providerId="Windows Live" clId="Web-{E2F6CB4C-4FE7-46E4-90BD-72E90239E944}" dt="2024-05-04T08:11:12.096" v="107" actId="20577"/>
          <ac:spMkLst>
            <pc:docMk/>
            <pc:sldMk cId="2652781038" sldId="257"/>
            <ac:spMk id="36" creationId="{00000000-0000-0000-0000-000000000000}"/>
          </ac:spMkLst>
        </pc:spChg>
      </pc:sldChg>
      <pc:sldChg chg="modSp">
        <pc:chgData name="Flair Sizz" userId="af38644466e90d59" providerId="Windows Live" clId="Web-{E2F6CB4C-4FE7-46E4-90BD-72E90239E944}" dt="2024-05-04T08:00:33.205" v="78" actId="20577"/>
        <pc:sldMkLst>
          <pc:docMk/>
          <pc:sldMk cId="2989751897" sldId="258"/>
        </pc:sldMkLst>
        <pc:spChg chg="mod">
          <ac:chgData name="Flair Sizz" userId="af38644466e90d59" providerId="Windows Live" clId="Web-{E2F6CB4C-4FE7-46E4-90BD-72E90239E944}" dt="2024-05-04T08:00:33.205" v="78" actId="20577"/>
          <ac:spMkLst>
            <pc:docMk/>
            <pc:sldMk cId="2989751897" sldId="258"/>
            <ac:spMk id="29" creationId="{00000000-0000-0000-0000-000000000000}"/>
          </ac:spMkLst>
        </pc:spChg>
      </pc:sldChg>
      <pc:sldChg chg="addSp delSp modSp ord">
        <pc:chgData name="Flair Sizz" userId="af38644466e90d59" providerId="Windows Live" clId="Web-{E2F6CB4C-4FE7-46E4-90BD-72E90239E944}" dt="2024-05-04T08:34:33.948" v="354" actId="20577"/>
        <pc:sldMkLst>
          <pc:docMk/>
          <pc:sldMk cId="3737701246" sldId="259"/>
        </pc:sldMkLst>
        <pc:spChg chg="add mod">
          <ac:chgData name="Flair Sizz" userId="af38644466e90d59" providerId="Windows Live" clId="Web-{E2F6CB4C-4FE7-46E4-90BD-72E90239E944}" dt="2024-05-04T08:34:33.948" v="354" actId="20577"/>
          <ac:spMkLst>
            <pc:docMk/>
            <pc:sldMk cId="3737701246" sldId="259"/>
            <ac:spMk id="4" creationId="{11D52C37-4152-B3BA-155E-2AB78D1CF0AD}"/>
          </ac:spMkLst>
        </pc:spChg>
        <pc:spChg chg="del">
          <ac:chgData name="Flair Sizz" userId="af38644466e90d59" providerId="Windows Live" clId="Web-{E2F6CB4C-4FE7-46E4-90BD-72E90239E944}" dt="2024-05-04T08:15:51.214" v="133"/>
          <ac:spMkLst>
            <pc:docMk/>
            <pc:sldMk cId="3737701246" sldId="259"/>
            <ac:spMk id="17" creationId="{00000000-0000-0000-0000-000000000000}"/>
          </ac:spMkLst>
        </pc:spChg>
        <pc:spChg chg="mod">
          <ac:chgData name="Flair Sizz" userId="af38644466e90d59" providerId="Windows Live" clId="Web-{E2F6CB4C-4FE7-46E4-90BD-72E90239E944}" dt="2024-05-04T08:11:38.346" v="128" actId="20577"/>
          <ac:spMkLst>
            <pc:docMk/>
            <pc:sldMk cId="3737701246" sldId="259"/>
            <ac:spMk id="33" creationId="{00000000-0000-0000-0000-000000000000}"/>
          </ac:spMkLst>
        </pc:spChg>
        <pc:picChg chg="add del mod">
          <ac:chgData name="Flair Sizz" userId="af38644466e90d59" providerId="Windows Live" clId="Web-{E2F6CB4C-4FE7-46E4-90BD-72E90239E944}" dt="2024-05-04T08:24:32.230" v="143" actId="1076"/>
          <ac:picMkLst>
            <pc:docMk/>
            <pc:sldMk cId="3737701246" sldId="259"/>
            <ac:picMk id="3" creationId="{FD8DB8D8-4456-3D6B-E0C5-DAA41110B4A3}"/>
          </ac:picMkLst>
        </pc:picChg>
      </pc:sldChg>
      <pc:sldChg chg="add replId">
        <pc:chgData name="Flair Sizz" userId="af38644466e90d59" providerId="Windows Live" clId="Web-{E2F6CB4C-4FE7-46E4-90BD-72E90239E944}" dt="2024-05-04T08:00:44.439" v="79"/>
        <pc:sldMkLst>
          <pc:docMk/>
          <pc:sldMk cId="2443517841" sldId="260"/>
        </pc:sldMkLst>
      </pc:sldChg>
      <pc:sldChg chg="add replId">
        <pc:chgData name="Flair Sizz" userId="af38644466e90d59" providerId="Windows Live" clId="Web-{E2F6CB4C-4FE7-46E4-90BD-72E90239E944}" dt="2024-05-04T08:10:43.985" v="102"/>
        <pc:sldMkLst>
          <pc:docMk/>
          <pc:sldMk cId="1613039829" sldId="261"/>
        </pc:sldMkLst>
      </pc:sldChg>
      <pc:sldChg chg="modSp add replId">
        <pc:chgData name="Flair Sizz" userId="af38644466e90d59" providerId="Windows Live" clId="Web-{E2F6CB4C-4FE7-46E4-90BD-72E90239E944}" dt="2024-05-04T08:35:45.294" v="398" actId="20577"/>
        <pc:sldMkLst>
          <pc:docMk/>
          <pc:sldMk cId="3137714587" sldId="262"/>
        </pc:sldMkLst>
        <pc:spChg chg="mod">
          <ac:chgData name="Flair Sizz" userId="af38644466e90d59" providerId="Windows Live" clId="Web-{E2F6CB4C-4FE7-46E4-90BD-72E90239E944}" dt="2024-05-04T08:35:45.294" v="398" actId="20577"/>
          <ac:spMkLst>
            <pc:docMk/>
            <pc:sldMk cId="3137714587" sldId="262"/>
            <ac:spMk id="4" creationId="{11D52C37-4152-B3BA-155E-2AB78D1CF0AD}"/>
          </ac:spMkLst>
        </pc:spChg>
      </pc:sldChg>
      <pc:sldChg chg="addSp delSp modSp add replId">
        <pc:chgData name="Flair Sizz" userId="af38644466e90d59" providerId="Windows Live" clId="Web-{E2F6CB4C-4FE7-46E4-90BD-72E90239E944}" dt="2024-05-04T08:37:46.391" v="446" actId="20577"/>
        <pc:sldMkLst>
          <pc:docMk/>
          <pc:sldMk cId="2117770974" sldId="263"/>
        </pc:sldMkLst>
        <pc:spChg chg="del">
          <ac:chgData name="Flair Sizz" userId="af38644466e90d59" providerId="Windows Live" clId="Web-{E2F6CB4C-4FE7-46E4-90BD-72E90239E944}" dt="2024-05-04T08:36:30.904" v="401"/>
          <ac:spMkLst>
            <pc:docMk/>
            <pc:sldMk cId="2117770974" sldId="263"/>
            <ac:spMk id="4" creationId="{11D52C37-4152-B3BA-155E-2AB78D1CF0AD}"/>
          </ac:spMkLst>
        </pc:spChg>
        <pc:spChg chg="add mod">
          <ac:chgData name="Flair Sizz" userId="af38644466e90d59" providerId="Windows Live" clId="Web-{E2F6CB4C-4FE7-46E4-90BD-72E90239E944}" dt="2024-05-04T08:37:46.391" v="446" actId="20577"/>
          <ac:spMkLst>
            <pc:docMk/>
            <pc:sldMk cId="2117770974" sldId="263"/>
            <ac:spMk id="5" creationId="{44F022FE-1AD5-72B3-CC0F-4B3DF8E1B9F7}"/>
          </ac:spMkLst>
        </pc:spChg>
        <pc:picChg chg="del">
          <ac:chgData name="Flair Sizz" userId="af38644466e90d59" providerId="Windows Live" clId="Web-{E2F6CB4C-4FE7-46E4-90BD-72E90239E944}" dt="2024-05-04T08:36:28.967" v="400"/>
          <ac:picMkLst>
            <pc:docMk/>
            <pc:sldMk cId="2117770974" sldId="263"/>
            <ac:picMk id="3" creationId="{FD8DB8D8-4456-3D6B-E0C5-DAA41110B4A3}"/>
          </ac:picMkLst>
        </pc:picChg>
      </pc:sldChg>
    </pc:docChg>
  </pc:docChgLst>
  <pc:docChgLst>
    <pc:chgData name="Sizz Flair" userId="af38644466e90d59" providerId="LiveId" clId="{CC0E90F8-E6FB-475A-9CE9-68CD7E6C977D}"/>
    <pc:docChg chg="undo redo custSel addSld delSld modSld sldOrd">
      <pc:chgData name="Sizz Flair" userId="af38644466e90d59" providerId="LiveId" clId="{CC0E90F8-E6FB-475A-9CE9-68CD7E6C977D}" dt="2024-07-02T10:16:40.155" v="3615" actId="20577"/>
      <pc:docMkLst>
        <pc:docMk/>
      </pc:docMkLst>
      <pc:sldChg chg="modSp mod">
        <pc:chgData name="Sizz Flair" userId="af38644466e90d59" providerId="LiveId" clId="{CC0E90F8-E6FB-475A-9CE9-68CD7E6C977D}" dt="2024-06-29T08:15:03.968" v="44" actId="20577"/>
        <pc:sldMkLst>
          <pc:docMk/>
          <pc:sldMk cId="3047199212" sldId="256"/>
        </pc:sldMkLst>
        <pc:spChg chg="mod">
          <ac:chgData name="Sizz Flair" userId="af38644466e90d59" providerId="LiveId" clId="{CC0E90F8-E6FB-475A-9CE9-68CD7E6C977D}" dt="2024-06-29T08:15:03.968" v="44" actId="20577"/>
          <ac:spMkLst>
            <pc:docMk/>
            <pc:sldMk cId="3047199212" sldId="256"/>
            <ac:spMk id="14" creationId="{00000000-0000-0000-0000-000000000000}"/>
          </ac:spMkLst>
        </pc:spChg>
        <pc:spChg chg="mod">
          <ac:chgData name="Sizz Flair" userId="af38644466e90d59" providerId="LiveId" clId="{CC0E90F8-E6FB-475A-9CE9-68CD7E6C977D}" dt="2024-06-29T08:14:51.900" v="34" actId="20577"/>
          <ac:spMkLst>
            <pc:docMk/>
            <pc:sldMk cId="3047199212" sldId="256"/>
            <ac:spMk id="15" creationId="{00000000-0000-0000-0000-000000000000}"/>
          </ac:spMkLst>
        </pc:spChg>
      </pc:sldChg>
      <pc:sldChg chg="del">
        <pc:chgData name="Sizz Flair" userId="af38644466e90d59" providerId="LiveId" clId="{CC0E90F8-E6FB-475A-9CE9-68CD7E6C977D}" dt="2024-07-02T06:56:08.373" v="1974" actId="47"/>
        <pc:sldMkLst>
          <pc:docMk/>
          <pc:sldMk cId="2652781038" sldId="257"/>
        </pc:sldMkLst>
      </pc:sldChg>
      <pc:sldChg chg="del">
        <pc:chgData name="Sizz Flair" userId="af38644466e90d59" providerId="LiveId" clId="{CC0E90F8-E6FB-475A-9CE9-68CD7E6C977D}" dt="2024-07-02T06:56:08.373" v="1974" actId="47"/>
        <pc:sldMkLst>
          <pc:docMk/>
          <pc:sldMk cId="3737701246" sldId="259"/>
        </pc:sldMkLst>
      </pc:sldChg>
      <pc:sldChg chg="addSp delSp modSp mod">
        <pc:chgData name="Sizz Flair" userId="af38644466e90d59" providerId="LiveId" clId="{CC0E90F8-E6FB-475A-9CE9-68CD7E6C977D}" dt="2024-06-29T08:32:26.481" v="263" actId="20577"/>
        <pc:sldMkLst>
          <pc:docMk/>
          <pc:sldMk cId="2735606592" sldId="294"/>
        </pc:sldMkLst>
        <pc:spChg chg="mod">
          <ac:chgData name="Sizz Flair" userId="af38644466e90d59" providerId="LiveId" clId="{CC0E90F8-E6FB-475A-9CE9-68CD7E6C977D}" dt="2024-06-29T08:28:15.032" v="85" actId="20577"/>
          <ac:spMkLst>
            <pc:docMk/>
            <pc:sldMk cId="2735606592" sldId="294"/>
            <ac:spMk id="5" creationId="{7615E86E-E727-6190-C04D-7C7F4FADFBD2}"/>
          </ac:spMkLst>
        </pc:spChg>
        <pc:spChg chg="add mod">
          <ac:chgData name="Sizz Flair" userId="af38644466e90d59" providerId="LiveId" clId="{CC0E90F8-E6FB-475A-9CE9-68CD7E6C977D}" dt="2024-06-29T08:32:26.481" v="263" actId="20577"/>
          <ac:spMkLst>
            <pc:docMk/>
            <pc:sldMk cId="2735606592" sldId="294"/>
            <ac:spMk id="8" creationId="{2EB03F11-5F73-9C81-9880-A829947D199B}"/>
          </ac:spMkLst>
        </pc:spChg>
        <pc:spChg chg="mod">
          <ac:chgData name="Sizz Flair" userId="af38644466e90d59" providerId="LiveId" clId="{CC0E90F8-E6FB-475A-9CE9-68CD7E6C977D}" dt="2024-06-29T08:26:44.192" v="80" actId="20577"/>
          <ac:spMkLst>
            <pc:docMk/>
            <pc:sldMk cId="2735606592" sldId="294"/>
            <ac:spMk id="33" creationId="{00000000-0000-0000-0000-000000000000}"/>
          </ac:spMkLst>
        </pc:spChg>
        <pc:picChg chg="add del">
          <ac:chgData name="Sizz Flair" userId="af38644466e90d59" providerId="LiveId" clId="{CC0E90F8-E6FB-475A-9CE9-68CD7E6C977D}" dt="2024-06-29T08:28:12.258" v="84" actId="22"/>
          <ac:picMkLst>
            <pc:docMk/>
            <pc:sldMk cId="2735606592" sldId="294"/>
            <ac:picMk id="4" creationId="{BA113F80-E335-2D6F-C9C6-EBA6FA3492D5}"/>
          </ac:picMkLst>
        </pc:picChg>
        <pc:picChg chg="add">
          <ac:chgData name="Sizz Flair" userId="af38644466e90d59" providerId="LiveId" clId="{CC0E90F8-E6FB-475A-9CE9-68CD7E6C977D}" dt="2024-06-29T08:28:15.933" v="86" actId="22"/>
          <ac:picMkLst>
            <pc:docMk/>
            <pc:sldMk cId="2735606592" sldId="294"/>
            <ac:picMk id="7" creationId="{74EC7FA6-4BF7-15B2-A512-811B7A8A7E60}"/>
          </ac:picMkLst>
        </pc:picChg>
        <pc:picChg chg="add del">
          <ac:chgData name="Sizz Flair" userId="af38644466e90d59" providerId="LiveId" clId="{CC0E90F8-E6FB-475A-9CE9-68CD7E6C977D}" dt="2024-06-29T08:28:32.032" v="91" actId="22"/>
          <ac:picMkLst>
            <pc:docMk/>
            <pc:sldMk cId="2735606592" sldId="294"/>
            <ac:picMk id="10" creationId="{E2EAA1F8-2C84-135E-0FAA-0609645A719D}"/>
          </ac:picMkLst>
        </pc:picChg>
      </pc:sldChg>
      <pc:sldChg chg="del">
        <pc:chgData name="Sizz Flair" userId="af38644466e90d59" providerId="LiveId" clId="{CC0E90F8-E6FB-475A-9CE9-68CD7E6C977D}" dt="2024-07-02T06:56:08.373" v="1974" actId="47"/>
        <pc:sldMkLst>
          <pc:docMk/>
          <pc:sldMk cId="460802812" sldId="295"/>
        </pc:sldMkLst>
      </pc:sldChg>
      <pc:sldChg chg="del">
        <pc:chgData name="Sizz Flair" userId="af38644466e90d59" providerId="LiveId" clId="{CC0E90F8-E6FB-475A-9CE9-68CD7E6C977D}" dt="2024-07-02T06:56:08.373" v="1974" actId="47"/>
        <pc:sldMkLst>
          <pc:docMk/>
          <pc:sldMk cId="1248592193" sldId="296"/>
        </pc:sldMkLst>
      </pc:sldChg>
      <pc:sldChg chg="del">
        <pc:chgData name="Sizz Flair" userId="af38644466e90d59" providerId="LiveId" clId="{CC0E90F8-E6FB-475A-9CE9-68CD7E6C977D}" dt="2024-07-02T06:56:08.373" v="1974" actId="47"/>
        <pc:sldMkLst>
          <pc:docMk/>
          <pc:sldMk cId="4255927343" sldId="297"/>
        </pc:sldMkLst>
      </pc:sldChg>
      <pc:sldChg chg="del">
        <pc:chgData name="Sizz Flair" userId="af38644466e90d59" providerId="LiveId" clId="{CC0E90F8-E6FB-475A-9CE9-68CD7E6C977D}" dt="2024-07-02T06:56:08.373" v="1974" actId="47"/>
        <pc:sldMkLst>
          <pc:docMk/>
          <pc:sldMk cId="3896747249" sldId="298"/>
        </pc:sldMkLst>
      </pc:sldChg>
      <pc:sldChg chg="del">
        <pc:chgData name="Sizz Flair" userId="af38644466e90d59" providerId="LiveId" clId="{CC0E90F8-E6FB-475A-9CE9-68CD7E6C977D}" dt="2024-07-02T06:56:08.373" v="1974" actId="47"/>
        <pc:sldMkLst>
          <pc:docMk/>
          <pc:sldMk cId="801676753" sldId="299"/>
        </pc:sldMkLst>
      </pc:sldChg>
      <pc:sldChg chg="del">
        <pc:chgData name="Sizz Flair" userId="af38644466e90d59" providerId="LiveId" clId="{CC0E90F8-E6FB-475A-9CE9-68CD7E6C977D}" dt="2024-07-02T06:56:08.373" v="1974" actId="47"/>
        <pc:sldMkLst>
          <pc:docMk/>
          <pc:sldMk cId="1364497618" sldId="300"/>
        </pc:sldMkLst>
      </pc:sldChg>
      <pc:sldChg chg="del">
        <pc:chgData name="Sizz Flair" userId="af38644466e90d59" providerId="LiveId" clId="{CC0E90F8-E6FB-475A-9CE9-68CD7E6C977D}" dt="2024-07-02T06:56:08.373" v="1974" actId="47"/>
        <pc:sldMkLst>
          <pc:docMk/>
          <pc:sldMk cId="2241212055" sldId="301"/>
        </pc:sldMkLst>
      </pc:sldChg>
      <pc:sldChg chg="del">
        <pc:chgData name="Sizz Flair" userId="af38644466e90d59" providerId="LiveId" clId="{CC0E90F8-E6FB-475A-9CE9-68CD7E6C977D}" dt="2024-07-02T06:56:08.373" v="1974" actId="47"/>
        <pc:sldMkLst>
          <pc:docMk/>
          <pc:sldMk cId="1800266952" sldId="302"/>
        </pc:sldMkLst>
      </pc:sldChg>
      <pc:sldChg chg="del">
        <pc:chgData name="Sizz Flair" userId="af38644466e90d59" providerId="LiveId" clId="{CC0E90F8-E6FB-475A-9CE9-68CD7E6C977D}" dt="2024-07-02T06:56:08.373" v="1974" actId="47"/>
        <pc:sldMkLst>
          <pc:docMk/>
          <pc:sldMk cId="346278833" sldId="303"/>
        </pc:sldMkLst>
      </pc:sldChg>
      <pc:sldChg chg="del">
        <pc:chgData name="Sizz Flair" userId="af38644466e90d59" providerId="LiveId" clId="{CC0E90F8-E6FB-475A-9CE9-68CD7E6C977D}" dt="2024-07-02T06:56:08.373" v="1974" actId="47"/>
        <pc:sldMkLst>
          <pc:docMk/>
          <pc:sldMk cId="3660683662" sldId="304"/>
        </pc:sldMkLst>
      </pc:sldChg>
      <pc:sldChg chg="del">
        <pc:chgData name="Sizz Flair" userId="af38644466e90d59" providerId="LiveId" clId="{CC0E90F8-E6FB-475A-9CE9-68CD7E6C977D}" dt="2024-07-02T06:56:08.373" v="1974" actId="47"/>
        <pc:sldMkLst>
          <pc:docMk/>
          <pc:sldMk cId="122346299" sldId="305"/>
        </pc:sldMkLst>
      </pc:sldChg>
      <pc:sldChg chg="del">
        <pc:chgData name="Sizz Flair" userId="af38644466e90d59" providerId="LiveId" clId="{CC0E90F8-E6FB-475A-9CE9-68CD7E6C977D}" dt="2024-07-02T06:56:08.373" v="1974" actId="47"/>
        <pc:sldMkLst>
          <pc:docMk/>
          <pc:sldMk cId="1686473411" sldId="306"/>
        </pc:sldMkLst>
      </pc:sldChg>
      <pc:sldChg chg="del">
        <pc:chgData name="Sizz Flair" userId="af38644466e90d59" providerId="LiveId" clId="{CC0E90F8-E6FB-475A-9CE9-68CD7E6C977D}" dt="2024-07-02T06:56:08.373" v="1974" actId="47"/>
        <pc:sldMkLst>
          <pc:docMk/>
          <pc:sldMk cId="2656160105" sldId="307"/>
        </pc:sldMkLst>
      </pc:sldChg>
      <pc:sldChg chg="del">
        <pc:chgData name="Sizz Flair" userId="af38644466e90d59" providerId="LiveId" clId="{CC0E90F8-E6FB-475A-9CE9-68CD7E6C977D}" dt="2024-07-02T06:56:08.373" v="1974" actId="47"/>
        <pc:sldMkLst>
          <pc:docMk/>
          <pc:sldMk cId="2803591648" sldId="308"/>
        </pc:sldMkLst>
      </pc:sldChg>
      <pc:sldChg chg="del">
        <pc:chgData name="Sizz Flair" userId="af38644466e90d59" providerId="LiveId" clId="{CC0E90F8-E6FB-475A-9CE9-68CD7E6C977D}" dt="2024-07-02T06:56:08.373" v="1974" actId="47"/>
        <pc:sldMkLst>
          <pc:docMk/>
          <pc:sldMk cId="2278092203" sldId="309"/>
        </pc:sldMkLst>
      </pc:sldChg>
      <pc:sldChg chg="del">
        <pc:chgData name="Sizz Flair" userId="af38644466e90d59" providerId="LiveId" clId="{CC0E90F8-E6FB-475A-9CE9-68CD7E6C977D}" dt="2024-07-02T06:56:08.373" v="1974" actId="47"/>
        <pc:sldMkLst>
          <pc:docMk/>
          <pc:sldMk cId="1245392579" sldId="310"/>
        </pc:sldMkLst>
      </pc:sldChg>
      <pc:sldChg chg="del">
        <pc:chgData name="Sizz Flair" userId="af38644466e90d59" providerId="LiveId" clId="{CC0E90F8-E6FB-475A-9CE9-68CD7E6C977D}" dt="2024-07-02T06:56:08.373" v="1974" actId="47"/>
        <pc:sldMkLst>
          <pc:docMk/>
          <pc:sldMk cId="3117375471" sldId="311"/>
        </pc:sldMkLst>
      </pc:sldChg>
      <pc:sldChg chg="new del">
        <pc:chgData name="Sizz Flair" userId="af38644466e90d59" providerId="LiveId" clId="{CC0E90F8-E6FB-475A-9CE9-68CD7E6C977D}" dt="2024-06-29T08:28:24.190" v="88" actId="680"/>
        <pc:sldMkLst>
          <pc:docMk/>
          <pc:sldMk cId="966798975" sldId="312"/>
        </pc:sldMkLst>
      </pc:sldChg>
      <pc:sldChg chg="addSp delSp modSp add mod">
        <pc:chgData name="Sizz Flair" userId="af38644466e90d59" providerId="LiveId" clId="{CC0E90F8-E6FB-475A-9CE9-68CD7E6C977D}" dt="2024-06-29T08:46:53.521" v="809" actId="20577"/>
        <pc:sldMkLst>
          <pc:docMk/>
          <pc:sldMk cId="4042356251" sldId="312"/>
        </pc:sldMkLst>
        <pc:spChg chg="add mod">
          <ac:chgData name="Sizz Flair" userId="af38644466e90d59" providerId="LiveId" clId="{CC0E90F8-E6FB-475A-9CE9-68CD7E6C977D}" dt="2024-06-29T08:36:00.393" v="304"/>
          <ac:spMkLst>
            <pc:docMk/>
            <pc:sldMk cId="4042356251" sldId="312"/>
            <ac:spMk id="3" creationId="{251E9C71-24E3-F986-2F61-129875354C54}"/>
          </ac:spMkLst>
        </pc:spChg>
        <pc:spChg chg="mod">
          <ac:chgData name="Sizz Flair" userId="af38644466e90d59" providerId="LiveId" clId="{CC0E90F8-E6FB-475A-9CE9-68CD7E6C977D}" dt="2024-06-29T08:46:53.521" v="809" actId="20577"/>
          <ac:spMkLst>
            <pc:docMk/>
            <pc:sldMk cId="4042356251" sldId="312"/>
            <ac:spMk id="5" creationId="{7615E86E-E727-6190-C04D-7C7F4FADFBD2}"/>
          </ac:spMkLst>
        </pc:spChg>
        <pc:spChg chg="del">
          <ac:chgData name="Sizz Flair" userId="af38644466e90d59" providerId="LiveId" clId="{CC0E90F8-E6FB-475A-9CE9-68CD7E6C977D}" dt="2024-06-29T08:39:29.136" v="565" actId="478"/>
          <ac:spMkLst>
            <pc:docMk/>
            <pc:sldMk cId="4042356251" sldId="312"/>
            <ac:spMk id="8" creationId="{2EB03F11-5F73-9C81-9880-A829947D199B}"/>
          </ac:spMkLst>
        </pc:spChg>
        <pc:spChg chg="mod">
          <ac:chgData name="Sizz Flair" userId="af38644466e90d59" providerId="LiveId" clId="{CC0E90F8-E6FB-475A-9CE9-68CD7E6C977D}" dt="2024-06-29T08:36:14.465" v="309"/>
          <ac:spMkLst>
            <pc:docMk/>
            <pc:sldMk cId="4042356251" sldId="312"/>
            <ac:spMk id="33" creationId="{00000000-0000-0000-0000-000000000000}"/>
          </ac:spMkLst>
        </pc:spChg>
        <pc:picChg chg="del">
          <ac:chgData name="Sizz Flair" userId="af38644466e90d59" providerId="LiveId" clId="{CC0E90F8-E6FB-475A-9CE9-68CD7E6C977D}" dt="2024-06-29T08:36:25.016" v="310" actId="478"/>
          <ac:picMkLst>
            <pc:docMk/>
            <pc:sldMk cId="4042356251" sldId="312"/>
            <ac:picMk id="7" creationId="{74EC7FA6-4BF7-15B2-A512-811B7A8A7E60}"/>
          </ac:picMkLst>
        </pc:picChg>
      </pc:sldChg>
      <pc:sldChg chg="delSp modSp add mod">
        <pc:chgData name="Sizz Flair" userId="af38644466e90d59" providerId="LiveId" clId="{CC0E90F8-E6FB-475A-9CE9-68CD7E6C977D}" dt="2024-06-29T08:35:58.871" v="303" actId="21"/>
        <pc:sldMkLst>
          <pc:docMk/>
          <pc:sldMk cId="3941623396" sldId="313"/>
        </pc:sldMkLst>
        <pc:spChg chg="del mod">
          <ac:chgData name="Sizz Flair" userId="af38644466e90d59" providerId="LiveId" clId="{CC0E90F8-E6FB-475A-9CE9-68CD7E6C977D}" dt="2024-06-29T08:35:58.871" v="303" actId="21"/>
          <ac:spMkLst>
            <pc:docMk/>
            <pc:sldMk cId="3941623396" sldId="313"/>
            <ac:spMk id="2" creationId="{251E9C71-24E3-F986-2F61-129875354C54}"/>
          </ac:spMkLst>
        </pc:spChg>
        <pc:spChg chg="mod">
          <ac:chgData name="Sizz Flair" userId="af38644466e90d59" providerId="LiveId" clId="{CC0E90F8-E6FB-475A-9CE9-68CD7E6C977D}" dt="2024-06-29T08:33:23.796" v="301" actId="20577"/>
          <ac:spMkLst>
            <pc:docMk/>
            <pc:sldMk cId="3941623396" sldId="313"/>
            <ac:spMk id="36" creationId="{00000000-0000-0000-0000-000000000000}"/>
          </ac:spMkLst>
        </pc:spChg>
      </pc:sldChg>
      <pc:sldChg chg="modSp add mod">
        <pc:chgData name="Sizz Flair" userId="af38644466e90d59" providerId="LiveId" clId="{CC0E90F8-E6FB-475A-9CE9-68CD7E6C977D}" dt="2024-07-02T06:54:39.049" v="1973" actId="20577"/>
        <pc:sldMkLst>
          <pc:docMk/>
          <pc:sldMk cId="4085099476" sldId="314"/>
        </pc:sldMkLst>
        <pc:spChg chg="mod">
          <ac:chgData name="Sizz Flair" userId="af38644466e90d59" providerId="LiveId" clId="{CC0E90F8-E6FB-475A-9CE9-68CD7E6C977D}" dt="2024-07-02T06:54:39.049" v="1973" actId="20577"/>
          <ac:spMkLst>
            <pc:docMk/>
            <pc:sldMk cId="4085099476" sldId="314"/>
            <ac:spMk id="3" creationId="{251E9C71-24E3-F986-2F61-129875354C54}"/>
          </ac:spMkLst>
        </pc:spChg>
        <pc:spChg chg="mod">
          <ac:chgData name="Sizz Flair" userId="af38644466e90d59" providerId="LiveId" clId="{CC0E90F8-E6FB-475A-9CE9-68CD7E6C977D}" dt="2024-07-02T06:53:56.560" v="1965" actId="20577"/>
          <ac:spMkLst>
            <pc:docMk/>
            <pc:sldMk cId="4085099476" sldId="314"/>
            <ac:spMk id="5" creationId="{7615E86E-E727-6190-C04D-7C7F4FADFBD2}"/>
          </ac:spMkLst>
        </pc:spChg>
        <pc:spChg chg="mod">
          <ac:chgData name="Sizz Flair" userId="af38644466e90d59" providerId="LiveId" clId="{CC0E90F8-E6FB-475A-9CE9-68CD7E6C977D}" dt="2024-06-29T08:47:37.571" v="825" actId="20577"/>
          <ac:spMkLst>
            <pc:docMk/>
            <pc:sldMk cId="4085099476" sldId="314"/>
            <ac:spMk id="33" creationId="{00000000-0000-0000-0000-000000000000}"/>
          </ac:spMkLst>
        </pc:spChg>
      </pc:sldChg>
      <pc:sldChg chg="modSp add mod">
        <pc:chgData name="Sizz Flair" userId="af38644466e90d59" providerId="LiveId" clId="{CC0E90F8-E6FB-475A-9CE9-68CD7E6C977D}" dt="2024-07-02T09:46:35.973" v="2560" actId="20577"/>
        <pc:sldMkLst>
          <pc:docMk/>
          <pc:sldMk cId="1388590485" sldId="315"/>
        </pc:sldMkLst>
        <pc:spChg chg="mod">
          <ac:chgData name="Sizz Flair" userId="af38644466e90d59" providerId="LiveId" clId="{CC0E90F8-E6FB-475A-9CE9-68CD7E6C977D}" dt="2024-07-02T09:46:35.973" v="2560" actId="20577"/>
          <ac:spMkLst>
            <pc:docMk/>
            <pc:sldMk cId="1388590485" sldId="315"/>
            <ac:spMk id="3" creationId="{251E9C71-24E3-F986-2F61-129875354C54}"/>
          </ac:spMkLst>
        </pc:spChg>
        <pc:spChg chg="mod">
          <ac:chgData name="Sizz Flair" userId="af38644466e90d59" providerId="LiveId" clId="{CC0E90F8-E6FB-475A-9CE9-68CD7E6C977D}" dt="2024-07-02T07:03:38.241" v="2526" actId="20577"/>
          <ac:spMkLst>
            <pc:docMk/>
            <pc:sldMk cId="1388590485" sldId="315"/>
            <ac:spMk id="5" creationId="{7615E86E-E727-6190-C04D-7C7F4FADFBD2}"/>
          </ac:spMkLst>
        </pc:spChg>
      </pc:sldChg>
      <pc:sldChg chg="addSp delSp modSp add mod">
        <pc:chgData name="Sizz Flair" userId="af38644466e90d59" providerId="LiveId" clId="{CC0E90F8-E6FB-475A-9CE9-68CD7E6C977D}" dt="2024-07-02T10:16:40.155" v="3615" actId="20577"/>
        <pc:sldMkLst>
          <pc:docMk/>
          <pc:sldMk cId="1565036729" sldId="316"/>
        </pc:sldMkLst>
        <pc:spChg chg="mod">
          <ac:chgData name="Sizz Flair" userId="af38644466e90d59" providerId="LiveId" clId="{CC0E90F8-E6FB-475A-9CE9-68CD7E6C977D}" dt="2024-07-02T10:08:55.255" v="3606" actId="6549"/>
          <ac:spMkLst>
            <pc:docMk/>
            <pc:sldMk cId="1565036729" sldId="316"/>
            <ac:spMk id="3" creationId="{251E9C71-24E3-F986-2F61-129875354C54}"/>
          </ac:spMkLst>
        </pc:spChg>
        <pc:spChg chg="add mod">
          <ac:chgData name="Sizz Flair" userId="af38644466e90d59" providerId="LiveId" clId="{CC0E90F8-E6FB-475A-9CE9-68CD7E6C977D}" dt="2024-07-02T10:16:40.155" v="3615" actId="20577"/>
          <ac:spMkLst>
            <pc:docMk/>
            <pc:sldMk cId="1565036729" sldId="316"/>
            <ac:spMk id="4" creationId="{791D01B2-D12C-B9D0-EBF6-9C21C5FD1058}"/>
          </ac:spMkLst>
        </pc:spChg>
        <pc:spChg chg="del mod">
          <ac:chgData name="Sizz Flair" userId="af38644466e90d59" providerId="LiveId" clId="{CC0E90F8-E6FB-475A-9CE9-68CD7E6C977D}" dt="2024-07-02T09:46:13.620" v="2554"/>
          <ac:spMkLst>
            <pc:docMk/>
            <pc:sldMk cId="1565036729" sldId="316"/>
            <ac:spMk id="5" creationId="{7615E86E-E727-6190-C04D-7C7F4FADFBD2}"/>
          </ac:spMkLst>
        </pc:spChg>
        <pc:spChg chg="add mod">
          <ac:chgData name="Sizz Flair" userId="af38644466e90d59" providerId="LiveId" clId="{CC0E90F8-E6FB-475A-9CE9-68CD7E6C977D}" dt="2024-07-02T09:51:47.530" v="2856" actId="1037"/>
          <ac:spMkLst>
            <pc:docMk/>
            <pc:sldMk cId="1565036729" sldId="316"/>
            <ac:spMk id="6" creationId="{0F3F15B5-728C-280B-CC37-67A8EAD918E6}"/>
          </ac:spMkLst>
        </pc:spChg>
        <pc:spChg chg="mod">
          <ac:chgData name="Sizz Flair" userId="af38644466e90d59" providerId="LiveId" clId="{CC0E90F8-E6FB-475A-9CE9-68CD7E6C977D}" dt="2024-07-02T09:46:49.094" v="2585" actId="20577"/>
          <ac:spMkLst>
            <pc:docMk/>
            <pc:sldMk cId="1565036729" sldId="316"/>
            <ac:spMk id="33" creationId="{00000000-0000-0000-0000-000000000000}"/>
          </ac:spMkLst>
        </pc:spChg>
      </pc:sldChg>
      <pc:sldChg chg="modSp add mod ord">
        <pc:chgData name="Sizz Flair" userId="af38644466e90d59" providerId="LiveId" clId="{CC0E90F8-E6FB-475A-9CE9-68CD7E6C977D}" dt="2024-07-02T09:45:36.911" v="2551" actId="20577"/>
        <pc:sldMkLst>
          <pc:docMk/>
          <pc:sldMk cId="3891046200" sldId="317"/>
        </pc:sldMkLst>
        <pc:spChg chg="mod">
          <ac:chgData name="Sizz Flair" userId="af38644466e90d59" providerId="LiveId" clId="{CC0E90F8-E6FB-475A-9CE9-68CD7E6C977D}" dt="2024-07-02T09:45:36.911" v="2551" actId="20577"/>
          <ac:spMkLst>
            <pc:docMk/>
            <pc:sldMk cId="3891046200" sldId="317"/>
            <ac:spMk id="3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5E0641-5008-417E-946A-607BE829810E}" type="datetimeFigureOut">
              <a:rPr lang="ko-KR" altLang="en-US" smtClean="0"/>
              <a:t>2024-07-29</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4EAC4-6882-4D5C-AC2C-2EF4643A2A36}" type="slidenum">
              <a:rPr lang="ko-KR" altLang="en-US" smtClean="0"/>
              <a:t>‹#›</a:t>
            </a:fld>
            <a:endParaRPr lang="ko-KR" altLang="en-US"/>
          </a:p>
        </p:txBody>
      </p:sp>
    </p:spTree>
    <p:extLst>
      <p:ext uri="{BB962C8B-B14F-4D97-AF65-F5344CB8AC3E}">
        <p14:creationId xmlns:p14="http://schemas.microsoft.com/office/powerpoint/2010/main" val="102076807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26"/>
            <a:ext cx="8420100" cy="1470025"/>
          </a:xfrm>
        </p:spPr>
        <p:txBody>
          <a:bodyPr/>
          <a:lstStyle/>
          <a:p>
            <a:r>
              <a:rPr lang="ko-KR" altLang="en-US"/>
              <a:t>마스터 제목 스타일 편집</a:t>
            </a:r>
          </a:p>
        </p:txBody>
      </p:sp>
      <p:sp>
        <p:nvSpPr>
          <p:cNvPr id="3" name="부제목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2024-07-29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3579397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2024-07-29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130598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50" y="274639"/>
            <a:ext cx="222885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95300" y="274639"/>
            <a:ext cx="652145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2024-07-29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1770102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2024-07-29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394922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506" y="4406901"/>
            <a:ext cx="84201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2024-07-29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383937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783C45B-68AA-48A0-86B7-8E086AFEA91A}" type="datetimeFigureOut">
              <a:rPr lang="ko-KR" altLang="en-US" smtClean="0"/>
              <a:t>2024-07-29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773182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783C45B-68AA-48A0-86B7-8E086AFEA91A}" type="datetimeFigureOut">
              <a:rPr lang="ko-KR" altLang="en-US" smtClean="0"/>
              <a:t>2024-07-29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2346403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783C45B-68AA-48A0-86B7-8E086AFEA91A}" type="datetimeFigureOut">
              <a:rPr lang="ko-KR" altLang="en-US" smtClean="0"/>
              <a:t>2024-07-29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2599342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783C45B-68AA-48A0-86B7-8E086AFEA91A}" type="datetimeFigureOut">
              <a:rPr lang="ko-KR" altLang="en-US" smtClean="0"/>
              <a:t>2024-07-29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76368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273050"/>
            <a:ext cx="3259006"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783C45B-68AA-48A0-86B7-8E086AFEA91A}" type="datetimeFigureOut">
              <a:rPr lang="ko-KR" altLang="en-US" smtClean="0"/>
              <a:t>2024-07-29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71944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645" y="4800600"/>
            <a:ext cx="59436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783C45B-68AA-48A0-86B7-8E086AFEA91A}" type="datetimeFigureOut">
              <a:rPr lang="ko-KR" altLang="en-US" smtClean="0"/>
              <a:t>2024-07-29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638323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83C45B-68AA-48A0-86B7-8E086AFEA91A}" type="datetimeFigureOut">
              <a:rPr lang="ko-KR" altLang="en-US" smtClean="0"/>
              <a:t>2024-07-29</a:t>
            </a:fld>
            <a:endParaRPr lang="ko-KR" altLang="en-US"/>
          </a:p>
        </p:txBody>
      </p:sp>
      <p:sp>
        <p:nvSpPr>
          <p:cNvPr id="5" name="바닥글 개체 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1434405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medium.com/deepgamingai/hebbian-learning-over-reinforcement-learning-for-game-intelligence-4043792ee34a"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Hebbian_theory#cite_note-2"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Spike-timing-dependent_plasticity"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Spike-timing-dependent_plasticity"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23247" y="0"/>
            <a:ext cx="8043620" cy="6517037"/>
          </a:xfrm>
          <a:custGeom>
            <a:avLst/>
            <a:gdLst>
              <a:gd name="connsiteX0" fmla="*/ 0 w 8043620"/>
              <a:gd name="connsiteY0" fmla="*/ 0 h 6517037"/>
              <a:gd name="connsiteX1" fmla="*/ 8043620 w 8043620"/>
              <a:gd name="connsiteY1" fmla="*/ 0 h 6517037"/>
              <a:gd name="connsiteX2" fmla="*/ 8043620 w 8043620"/>
              <a:gd name="connsiteY2" fmla="*/ 4858719 h 6517037"/>
              <a:gd name="connsiteX3" fmla="*/ 15498 w 8043620"/>
              <a:gd name="connsiteY3" fmla="*/ 6517037 h 6517037"/>
              <a:gd name="connsiteX4" fmla="*/ 0 w 8043620"/>
              <a:gd name="connsiteY4" fmla="*/ 0 h 6517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3620" h="6517037">
                <a:moveTo>
                  <a:pt x="0" y="0"/>
                </a:moveTo>
                <a:lnTo>
                  <a:pt x="8043620" y="0"/>
                </a:lnTo>
                <a:lnTo>
                  <a:pt x="8043620" y="4858719"/>
                </a:lnTo>
                <a:lnTo>
                  <a:pt x="15498" y="6517037"/>
                </a:lnTo>
                <a:lnTo>
                  <a:pt x="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10" name="자유형 9"/>
          <p:cNvSpPr/>
          <p:nvPr/>
        </p:nvSpPr>
        <p:spPr>
          <a:xfrm>
            <a:off x="7942881" y="5625885"/>
            <a:ext cx="1968285" cy="1232115"/>
          </a:xfrm>
          <a:custGeom>
            <a:avLst/>
            <a:gdLst>
              <a:gd name="connsiteX0" fmla="*/ 1968285 w 1968285"/>
              <a:gd name="connsiteY0" fmla="*/ 0 h 1232115"/>
              <a:gd name="connsiteX1" fmla="*/ 1968285 w 1968285"/>
              <a:gd name="connsiteY1" fmla="*/ 1232115 h 1232115"/>
              <a:gd name="connsiteX2" fmla="*/ 0 w 1968285"/>
              <a:gd name="connsiteY2" fmla="*/ 1232115 h 1232115"/>
              <a:gd name="connsiteX3" fmla="*/ 0 w 1968285"/>
              <a:gd name="connsiteY3" fmla="*/ 418454 h 1232115"/>
              <a:gd name="connsiteX4" fmla="*/ 1968285 w 1968285"/>
              <a:gd name="connsiteY4" fmla="*/ 0 h 1232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285" h="1232115">
                <a:moveTo>
                  <a:pt x="1968285" y="0"/>
                </a:moveTo>
                <a:lnTo>
                  <a:pt x="1968285" y="1232115"/>
                </a:lnTo>
                <a:lnTo>
                  <a:pt x="0" y="1232115"/>
                </a:lnTo>
                <a:lnTo>
                  <a:pt x="0" y="418454"/>
                </a:lnTo>
                <a:lnTo>
                  <a:pt x="1968285"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8433575" y="6189111"/>
            <a:ext cx="992580" cy="307777"/>
          </a:xfrm>
          <a:prstGeom prst="rect">
            <a:avLst/>
          </a:prstGeom>
          <a:noFill/>
        </p:spPr>
        <p:txBody>
          <a:bodyPr wrap="none" rtlCol="0">
            <a:spAutoFit/>
          </a:bodyPr>
          <a:lstStyle/>
          <a:p>
            <a:pPr algn="ctr"/>
            <a:r>
              <a:rPr lang="en-US" altLang="ko-KR" sz="1400" dirty="0">
                <a:solidFill>
                  <a:schemeClr val="bg1"/>
                </a:solidFill>
                <a:latin typeface="Times New Roman" panose="02020603050405020304" pitchFamily="18" charset="0"/>
                <a:ea typeface="Noto Sans CJK KR Medium" pitchFamily="34" charset="-127"/>
                <a:cs typeface="Times New Roman" panose="02020603050405020304" pitchFamily="18" charset="0"/>
              </a:rPr>
              <a:t>2024.08.01</a:t>
            </a:r>
            <a:endParaRPr lang="ko-KR" altLang="en-US" sz="1400" dirty="0">
              <a:solidFill>
                <a:schemeClr val="bg1"/>
              </a:solidFill>
              <a:latin typeface="Times New Roman" panose="02020603050405020304" pitchFamily="18" charset="0"/>
              <a:ea typeface="Noto Sans CJK KR Medium" pitchFamily="34" charset="-127"/>
              <a:cs typeface="Times New Roman" panose="02020603050405020304" pitchFamily="18" charset="0"/>
            </a:endParaRPr>
          </a:p>
        </p:txBody>
      </p:sp>
      <p:sp>
        <p:nvSpPr>
          <p:cNvPr id="15" name="TextBox 14"/>
          <p:cNvSpPr txBox="1"/>
          <p:nvPr/>
        </p:nvSpPr>
        <p:spPr>
          <a:xfrm>
            <a:off x="510066" y="547728"/>
            <a:ext cx="7242805" cy="2123658"/>
          </a:xfrm>
          <a:prstGeom prst="rect">
            <a:avLst/>
          </a:prstGeom>
          <a:noFill/>
        </p:spPr>
        <p:txBody>
          <a:bodyPr wrap="square" lIns="91440" tIns="45720" rIns="91440" bIns="45720" rtlCol="0" anchor="t">
            <a:spAutoFit/>
          </a:bodyPr>
          <a:lstStyle/>
          <a:p>
            <a:r>
              <a:rPr lang="en-US" altLang="ko-KR" sz="4400" dirty="0">
                <a:solidFill>
                  <a:schemeClr val="bg1"/>
                </a:solidFill>
                <a:latin typeface="Times New Roman" panose="02020603050405020304" pitchFamily="18" charset="0"/>
                <a:ea typeface="Noto Sans CJK KR Medium"/>
                <a:cs typeface="Times New Roman" panose="02020603050405020304" pitchFamily="18" charset="0"/>
              </a:rPr>
              <a:t>Adversarial robustness of STDP-trained</a:t>
            </a:r>
          </a:p>
          <a:p>
            <a:r>
              <a:rPr lang="en-US" altLang="ko-KR" sz="4400" dirty="0">
                <a:solidFill>
                  <a:schemeClr val="bg1"/>
                </a:solidFill>
                <a:latin typeface="Times New Roman" panose="02020603050405020304" pitchFamily="18" charset="0"/>
                <a:ea typeface="Noto Sans CJK KR Medium"/>
                <a:cs typeface="Times New Roman" panose="02020603050405020304" pitchFamily="18" charset="0"/>
              </a:rPr>
              <a:t>spiking neural networks</a:t>
            </a:r>
          </a:p>
        </p:txBody>
      </p:sp>
      <p:pic>
        <p:nvPicPr>
          <p:cNvPr id="3" name="그림 2">
            <a:extLst>
              <a:ext uri="{FF2B5EF4-FFF2-40B4-BE49-F238E27FC236}">
                <a16:creationId xmlns:a16="http://schemas.microsoft.com/office/drawing/2014/main" id="{D8EA8F64-71BA-40B5-8617-10246121F1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9252" y="404664"/>
            <a:ext cx="1052736" cy="1052736"/>
          </a:xfrm>
          <a:prstGeom prst="rect">
            <a:avLst/>
          </a:prstGeom>
        </p:spPr>
      </p:pic>
      <p:sp>
        <p:nvSpPr>
          <p:cNvPr id="4" name="TextBox 3">
            <a:extLst>
              <a:ext uri="{FF2B5EF4-FFF2-40B4-BE49-F238E27FC236}">
                <a16:creationId xmlns:a16="http://schemas.microsoft.com/office/drawing/2014/main" id="{DFCB16ED-3646-2C8C-1E42-AEC349E377AC}"/>
              </a:ext>
            </a:extLst>
          </p:cNvPr>
          <p:cNvSpPr txBox="1"/>
          <p:nvPr/>
        </p:nvSpPr>
        <p:spPr>
          <a:xfrm>
            <a:off x="5425858" y="6183918"/>
            <a:ext cx="2359941" cy="307777"/>
          </a:xfrm>
          <a:prstGeom prst="rect">
            <a:avLst/>
          </a:prstGeom>
          <a:noFill/>
        </p:spPr>
        <p:txBody>
          <a:bodyPr wrap="none" rtlCol="0">
            <a:spAutoFit/>
          </a:bodyPr>
          <a:lstStyle/>
          <a:p>
            <a:pPr algn="ctr"/>
            <a:r>
              <a:rPr lang="en-US" altLang="ko-KR" sz="1400" dirty="0">
                <a:latin typeface="Times New Roman" panose="02020603050405020304" pitchFamily="18" charset="0"/>
                <a:ea typeface="Noto Sans CJK KR Medium" pitchFamily="34" charset="-127"/>
                <a:cs typeface="Times New Roman" panose="02020603050405020304" pitchFamily="18" charset="0"/>
              </a:rPr>
              <a:t>Presentation: </a:t>
            </a:r>
            <a:r>
              <a:rPr lang="en-US" altLang="ko-KR" sz="1400" dirty="0" err="1">
                <a:latin typeface="Times New Roman" panose="02020603050405020304" pitchFamily="18" charset="0"/>
                <a:ea typeface="Noto Sans CJK KR Medium" pitchFamily="34" charset="-127"/>
                <a:cs typeface="Times New Roman" panose="02020603050405020304" pitchFamily="18" charset="0"/>
              </a:rPr>
              <a:t>Baekryun</a:t>
            </a:r>
            <a:r>
              <a:rPr lang="en-US" altLang="ko-KR" sz="1400" dirty="0">
                <a:latin typeface="Times New Roman" panose="02020603050405020304" pitchFamily="18" charset="0"/>
                <a:ea typeface="Noto Sans CJK KR Medium" pitchFamily="34" charset="-127"/>
                <a:cs typeface="Times New Roman" panose="02020603050405020304" pitchFamily="18" charset="0"/>
              </a:rPr>
              <a:t> </a:t>
            </a:r>
            <a:r>
              <a:rPr lang="en-US" altLang="ko-KR" sz="1400" dirty="0" err="1">
                <a:latin typeface="Times New Roman" panose="02020603050405020304" pitchFamily="18" charset="0"/>
                <a:ea typeface="Noto Sans CJK KR Medium" pitchFamily="34" charset="-127"/>
                <a:cs typeface="Times New Roman" panose="02020603050405020304" pitchFamily="18" charset="0"/>
              </a:rPr>
              <a:t>Seong</a:t>
            </a:r>
            <a:endParaRPr lang="ko-KR" altLang="en-US" sz="1400" dirty="0">
              <a:latin typeface="Times New Roman" panose="02020603050405020304" pitchFamily="18" charset="0"/>
              <a:ea typeface="Noto Sans CJK KR Medium" pitchFamily="34" charset="-127"/>
              <a:cs typeface="Times New Roman" panose="02020603050405020304" pitchFamily="18" charset="0"/>
            </a:endParaRPr>
          </a:p>
        </p:txBody>
      </p:sp>
      <p:pic>
        <p:nvPicPr>
          <p:cNvPr id="5" name="그림 4" descr="스크린샷, 그래픽, 일렉트릭 블루, 블루이(가) 표시된 사진&#10;&#10;자동 생성된 설명">
            <a:extLst>
              <a:ext uri="{FF2B5EF4-FFF2-40B4-BE49-F238E27FC236}">
                <a16:creationId xmlns:a16="http://schemas.microsoft.com/office/drawing/2014/main" id="{9A9A557C-23B3-CE7C-DE52-B6BDEBB66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9253" y="1457400"/>
            <a:ext cx="1052736" cy="1052736"/>
          </a:xfrm>
          <a:prstGeom prst="rect">
            <a:avLst/>
          </a:prstGeom>
        </p:spPr>
      </p:pic>
      <p:sp>
        <p:nvSpPr>
          <p:cNvPr id="6" name="TextBox 5">
            <a:extLst>
              <a:ext uri="{FF2B5EF4-FFF2-40B4-BE49-F238E27FC236}">
                <a16:creationId xmlns:a16="http://schemas.microsoft.com/office/drawing/2014/main" id="{5FE059CC-CDE7-2D25-12F8-7E774A6C1555}"/>
              </a:ext>
            </a:extLst>
          </p:cNvPr>
          <p:cNvSpPr txBox="1"/>
          <p:nvPr/>
        </p:nvSpPr>
        <p:spPr>
          <a:xfrm>
            <a:off x="8459252" y="2505165"/>
            <a:ext cx="1052736" cy="307777"/>
          </a:xfrm>
          <a:prstGeom prst="rect">
            <a:avLst/>
          </a:prstGeom>
          <a:noFill/>
        </p:spPr>
        <p:txBody>
          <a:bodyPr wrap="square" rtlCol="0">
            <a:spAutoFit/>
          </a:bodyPr>
          <a:lstStyle/>
          <a:p>
            <a:pPr algn="ctr"/>
            <a:r>
              <a:rPr lang="en-US" altLang="ko-KR" sz="1400" dirty="0">
                <a:latin typeface="Times New Roman" panose="02020603050405020304" pitchFamily="18" charset="0"/>
                <a:ea typeface="Noto Sans CJK KR Medium" pitchFamily="34" charset="-127"/>
                <a:cs typeface="Times New Roman" panose="02020603050405020304" pitchFamily="18" charset="0"/>
              </a:rPr>
              <a:t>CIDA Lab.</a:t>
            </a:r>
            <a:endParaRPr lang="ko-KR" altLang="en-US" sz="1400" dirty="0">
              <a:latin typeface="Times New Roman" panose="02020603050405020304" pitchFamily="18" charset="0"/>
              <a:ea typeface="Noto Sans CJK KR Medium" pitchFamily="34" charset="-127"/>
              <a:cs typeface="Times New Roman" panose="02020603050405020304" pitchFamily="18" charset="0"/>
            </a:endParaRPr>
          </a:p>
        </p:txBody>
      </p:sp>
    </p:spTree>
    <p:extLst>
      <p:ext uri="{BB962C8B-B14F-4D97-AF65-F5344CB8AC3E}">
        <p14:creationId xmlns:p14="http://schemas.microsoft.com/office/powerpoint/2010/main" val="3047199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Adversarial Attacks: White-box Attacks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615E86E-E727-6190-C04D-7C7F4FADFBD2}"/>
                  </a:ext>
                </a:extLst>
              </p:cNvPr>
              <p:cNvSpPr txBox="1"/>
              <p:nvPr/>
            </p:nvSpPr>
            <p:spPr>
              <a:xfrm>
                <a:off x="456695" y="1805671"/>
                <a:ext cx="8992609" cy="3246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Fast Gradient Sign Method (FGSM)</a:t>
                </a:r>
              </a:p>
              <a:p>
                <a:pPr algn="ctr">
                  <a:lnSpc>
                    <a:spcPct val="150000"/>
                  </a:lnSpc>
                </a:pPr>
                <a14:m>
                  <m:oMathPara xmlns:m="http://schemas.openxmlformats.org/officeDocument/2006/math">
                    <m:oMathParaPr>
                      <m:jc m:val="centerGroup"/>
                    </m:oMathParaPr>
                    <m:oMath xmlns:m="http://schemas.openxmlformats.org/officeDocument/2006/math">
                      <m:sSup>
                        <m:sSupPr>
                          <m:ctrlPr>
                            <a:rPr lang="en-US" altLang="ko-KR" b="0" i="1" smtClean="0">
                              <a:latin typeface="Cambria Math" panose="02040503050406030204" pitchFamily="18" charset="0"/>
                              <a:ea typeface="맑은 고딕"/>
                              <a:cs typeface="Times New Roman" panose="02020603050405020304" pitchFamily="18" charset="0"/>
                            </a:rPr>
                          </m:ctrlPr>
                        </m:sSupPr>
                        <m:e>
                          <m:r>
                            <a:rPr lang="en-US" altLang="ko-KR" b="0" i="1" smtClean="0">
                              <a:latin typeface="Cambria Math" panose="02040503050406030204" pitchFamily="18" charset="0"/>
                              <a:ea typeface="맑은 고딕"/>
                              <a:cs typeface="Times New Roman" panose="02020603050405020304" pitchFamily="18" charset="0"/>
                            </a:rPr>
                            <m:t>𝑥</m:t>
                          </m:r>
                        </m:e>
                        <m:sup>
                          <m:r>
                            <a:rPr lang="en-US" altLang="ko-KR" b="0" i="1" smtClean="0">
                              <a:latin typeface="Cambria Math" panose="02040503050406030204" pitchFamily="18" charset="0"/>
                              <a:ea typeface="맑은 고딕"/>
                              <a:cs typeface="Times New Roman" panose="02020603050405020304" pitchFamily="18" charset="0"/>
                            </a:rPr>
                            <m:t>𝑎𝑑𝑣</m:t>
                          </m:r>
                        </m:sup>
                      </m:sSup>
                      <m:r>
                        <a:rPr lang="en-US" altLang="ko-KR" b="0" i="1" smtClean="0">
                          <a:latin typeface="Cambria Math" panose="02040503050406030204" pitchFamily="18" charset="0"/>
                          <a:ea typeface="맑은 고딕"/>
                          <a:cs typeface="Times New Roman" panose="02020603050405020304" pitchFamily="18" charset="0"/>
                        </a:rPr>
                        <m:t>=</m:t>
                      </m:r>
                      <m:r>
                        <a:rPr lang="en-US" altLang="ko-KR" b="0" i="1" smtClean="0">
                          <a:latin typeface="Cambria Math" panose="02040503050406030204" pitchFamily="18" charset="0"/>
                          <a:ea typeface="맑은 고딕"/>
                          <a:cs typeface="Times New Roman" panose="02020603050405020304" pitchFamily="18" charset="0"/>
                        </a:rPr>
                        <m:t>𝑥</m:t>
                      </m:r>
                      <m:r>
                        <a:rPr lang="en-US" altLang="ko-KR" b="0" i="1" smtClean="0">
                          <a:latin typeface="Cambria Math" panose="02040503050406030204" pitchFamily="18" charset="0"/>
                          <a:ea typeface="맑은 고딕"/>
                          <a:cs typeface="Times New Roman" panose="02020603050405020304" pitchFamily="18" charset="0"/>
                        </a:rPr>
                        <m:t>+</m:t>
                      </m:r>
                      <m:r>
                        <a:rPr lang="en-US" altLang="ko-KR" b="0" i="1" smtClean="0">
                          <a:latin typeface="Cambria Math" panose="02040503050406030204" pitchFamily="18" charset="0"/>
                          <a:ea typeface="맑은 고딕"/>
                          <a:cs typeface="Times New Roman" panose="02020603050405020304" pitchFamily="18" charset="0"/>
                        </a:rPr>
                        <m:t>𝛼</m:t>
                      </m:r>
                      <m:r>
                        <a:rPr lang="en-US" altLang="ko-KR" b="0" i="1" smtClean="0">
                          <a:latin typeface="Cambria Math" panose="02040503050406030204" pitchFamily="18" charset="0"/>
                          <a:ea typeface="맑은 고딕"/>
                          <a:cs typeface="Times New Roman" panose="02020603050405020304" pitchFamily="18" charset="0"/>
                        </a:rPr>
                        <m:t>⋅</m:t>
                      </m:r>
                      <m:r>
                        <m:rPr>
                          <m:sty m:val="p"/>
                        </m:rPr>
                        <a:rPr lang="en-US" altLang="ko-KR" b="0" i="0" smtClean="0">
                          <a:latin typeface="Cambria Math" panose="02040503050406030204" pitchFamily="18" charset="0"/>
                          <a:ea typeface="맑은 고딕"/>
                          <a:cs typeface="Times New Roman" panose="02020603050405020304" pitchFamily="18" charset="0"/>
                        </a:rPr>
                        <m:t>sign</m:t>
                      </m:r>
                      <m:d>
                        <m:dPr>
                          <m:ctrlPr>
                            <a:rPr lang="en-US" altLang="ko-KR" b="0" i="1" smtClean="0">
                              <a:latin typeface="Cambria Math" panose="02040503050406030204" pitchFamily="18" charset="0"/>
                              <a:ea typeface="맑은 고딕"/>
                              <a:cs typeface="Times New Roman" panose="02020603050405020304" pitchFamily="18" charset="0"/>
                            </a:rPr>
                          </m:ctrlPr>
                        </m:dPr>
                        <m:e>
                          <m:sSub>
                            <m:sSubPr>
                              <m:ctrlPr>
                                <a:rPr lang="en-US" altLang="ko-KR" b="0" i="1" smtClean="0">
                                  <a:latin typeface="Cambria Math" panose="02040503050406030204" pitchFamily="18" charset="0"/>
                                  <a:ea typeface="맑은 고딕"/>
                                  <a:cs typeface="Times New Roman" panose="02020603050405020304" pitchFamily="18" charset="0"/>
                                </a:rPr>
                              </m:ctrlPr>
                            </m:sSubPr>
                            <m:e>
                              <m:r>
                                <m:rPr>
                                  <m:sty m:val="p"/>
                                </m:rPr>
                                <a:rPr lang="en-US" altLang="ko-KR" b="0" i="0" smtClean="0">
                                  <a:latin typeface="Cambria Math" panose="02040503050406030204" pitchFamily="18" charset="0"/>
                                  <a:ea typeface="맑은 고딕"/>
                                  <a:cs typeface="Times New Roman" panose="02020603050405020304" pitchFamily="18" charset="0"/>
                                </a:rPr>
                                <m:t>∇</m:t>
                              </m:r>
                            </m:e>
                            <m:sub>
                              <m:r>
                                <a:rPr lang="en-US" altLang="ko-KR" b="0" i="1" smtClean="0">
                                  <a:latin typeface="Cambria Math" panose="02040503050406030204" pitchFamily="18" charset="0"/>
                                  <a:ea typeface="맑은 고딕"/>
                                  <a:cs typeface="Times New Roman" panose="02020603050405020304" pitchFamily="18" charset="0"/>
                                </a:rPr>
                                <m:t>𝑥</m:t>
                              </m:r>
                            </m:sub>
                          </m:sSub>
                          <m:r>
                            <a:rPr lang="en-US" altLang="ko-KR" b="0" i="1" smtClean="0">
                              <a:latin typeface="Cambria Math" panose="02040503050406030204" pitchFamily="18" charset="0"/>
                              <a:ea typeface="Cambria Math" panose="02040503050406030204" pitchFamily="18" charset="0"/>
                              <a:cs typeface="Times New Roman" panose="02020603050405020304" pitchFamily="18" charset="0"/>
                            </a:rPr>
                            <m:t>ℒ</m:t>
                          </m:r>
                          <m:d>
                            <m:dPr>
                              <m:ctrlPr>
                                <a:rPr lang="en-US" altLang="ko-KR"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altLang="ko-KR"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ko-KR" b="0" i="1" smtClean="0">
                                      <a:latin typeface="Cambria Math" panose="02040503050406030204" pitchFamily="18" charset="0"/>
                                      <a:ea typeface="Cambria Math" panose="02040503050406030204" pitchFamily="18" charset="0"/>
                                      <a:cs typeface="Times New Roman" panose="02020603050405020304" pitchFamily="18" charset="0"/>
                                    </a:rPr>
                                    <m:t>𝑡𝑟𝑢𝑒</m:t>
                                  </m:r>
                                </m:sub>
                              </m:sSub>
                            </m:e>
                          </m:d>
                        </m:e>
                      </m:d>
                    </m:oMath>
                  </m:oMathPara>
                </a14:m>
                <a:endParaRPr lang="en-US" altLang="ko-KR" i="1" dirty="0">
                  <a:latin typeface="Times New Roman" panose="02020603050405020304" pitchFamily="18" charset="0"/>
                  <a:ea typeface="맑은 고딕"/>
                  <a:cs typeface="Times New Roman" panose="02020603050405020304" pitchFamily="18" charset="0"/>
                </a:endParaRP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It can be modified to iterative form for more performance.</a:t>
                </a:r>
              </a:p>
              <a:p>
                <a:pPr algn="ctr"/>
                <a14:m>
                  <m:oMathPara xmlns:m="http://schemas.openxmlformats.org/officeDocument/2006/math">
                    <m:oMathParaPr>
                      <m:jc m:val="centerGroup"/>
                    </m:oMathParaPr>
                    <m:oMath xmlns:m="http://schemas.openxmlformats.org/officeDocument/2006/math">
                      <m:sSubSup>
                        <m:sSubSupPr>
                          <m:ctrlPr>
                            <a:rPr lang="en-US" altLang="ko-KR" b="0" i="1" smtClean="0">
                              <a:latin typeface="Cambria Math" panose="02040503050406030204" pitchFamily="18" charset="0"/>
                              <a:ea typeface="맑은 고딕"/>
                              <a:cs typeface="Times New Roman" panose="02020603050405020304" pitchFamily="18" charset="0"/>
                            </a:rPr>
                          </m:ctrlPr>
                        </m:sSubSupPr>
                        <m:e>
                          <m:r>
                            <a:rPr lang="en-US" altLang="ko-KR" b="0" i="1" smtClean="0">
                              <a:latin typeface="Cambria Math" panose="02040503050406030204" pitchFamily="18" charset="0"/>
                              <a:ea typeface="맑은 고딕"/>
                              <a:cs typeface="Times New Roman" panose="02020603050405020304" pitchFamily="18" charset="0"/>
                            </a:rPr>
                            <m:t>𝑥</m:t>
                          </m:r>
                        </m:e>
                        <m:sub>
                          <m:r>
                            <a:rPr lang="en-US" altLang="ko-KR" b="0" i="1" smtClean="0">
                              <a:latin typeface="Cambria Math" panose="02040503050406030204" pitchFamily="18" charset="0"/>
                              <a:ea typeface="맑은 고딕"/>
                              <a:cs typeface="Times New Roman" panose="02020603050405020304" pitchFamily="18" charset="0"/>
                            </a:rPr>
                            <m:t>𝑛</m:t>
                          </m:r>
                        </m:sub>
                        <m:sup>
                          <m:r>
                            <a:rPr lang="en-US" altLang="ko-KR" b="0" i="1" smtClean="0">
                              <a:latin typeface="Cambria Math" panose="02040503050406030204" pitchFamily="18" charset="0"/>
                              <a:ea typeface="맑은 고딕"/>
                              <a:cs typeface="Times New Roman" panose="02020603050405020304" pitchFamily="18" charset="0"/>
                            </a:rPr>
                            <m:t>𝑎𝑑𝑣</m:t>
                          </m:r>
                        </m:sup>
                      </m:sSubSup>
                      <m:r>
                        <a:rPr lang="en-US" altLang="ko-KR" b="0" i="1" smtClean="0">
                          <a:latin typeface="Cambria Math" panose="02040503050406030204" pitchFamily="18" charset="0"/>
                          <a:ea typeface="맑은 고딕"/>
                          <a:cs typeface="Times New Roman" panose="02020603050405020304" pitchFamily="18" charset="0"/>
                        </a:rPr>
                        <m:t>=</m:t>
                      </m:r>
                      <m:d>
                        <m:dPr>
                          <m:begChr m:val="{"/>
                          <m:endChr m:val=""/>
                          <m:ctrlPr>
                            <a:rPr lang="en-US" altLang="ko-KR" b="0" i="1" smtClean="0">
                              <a:latin typeface="Cambria Math" panose="02040503050406030204" pitchFamily="18" charset="0"/>
                              <a:ea typeface="맑은 고딕"/>
                              <a:cs typeface="Times New Roman" panose="02020603050405020304" pitchFamily="18" charset="0"/>
                            </a:rPr>
                          </m:ctrlPr>
                        </m:dPr>
                        <m:e>
                          <m:eqArr>
                            <m:eqArrPr>
                              <m:ctrlPr>
                                <a:rPr lang="en-US" altLang="ko-KR" b="0" i="1" smtClean="0">
                                  <a:latin typeface="Cambria Math" panose="02040503050406030204" pitchFamily="18" charset="0"/>
                                  <a:ea typeface="맑은 고딕"/>
                                  <a:cs typeface="Times New Roman" panose="02020603050405020304" pitchFamily="18" charset="0"/>
                                </a:rPr>
                              </m:ctrlPr>
                            </m:eqArrPr>
                            <m:e>
                              <m:r>
                                <a:rPr lang="en-US" altLang="ko-KR" b="0" i="1" smtClean="0">
                                  <a:latin typeface="Cambria Math" panose="02040503050406030204" pitchFamily="18" charset="0"/>
                                  <a:ea typeface="맑은 고딕"/>
                                  <a:cs typeface="Times New Roman" panose="02020603050405020304" pitchFamily="18" charset="0"/>
                                </a:rPr>
                                <m:t>𝑥</m:t>
                              </m:r>
                              <m:r>
                                <a:rPr lang="en-US" altLang="ko-KR" b="0" i="1"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for</m:t>
                              </m:r>
                              <m:r>
                                <a:rPr lang="en-US" altLang="ko-KR" b="0" i="0" smtClean="0">
                                  <a:latin typeface="Cambria Math" panose="02040503050406030204" pitchFamily="18" charset="0"/>
                                  <a:ea typeface="맑은 고딕"/>
                                  <a:cs typeface="Times New Roman" panose="02020603050405020304" pitchFamily="18" charset="0"/>
                                </a:rPr>
                                <m:t> </m:t>
                              </m:r>
                              <m:r>
                                <a:rPr lang="en-US" altLang="ko-KR" b="0" i="1" smtClean="0">
                                  <a:latin typeface="Cambria Math" panose="02040503050406030204" pitchFamily="18" charset="0"/>
                                  <a:ea typeface="맑은 고딕"/>
                                  <a:cs typeface="Times New Roman" panose="02020603050405020304" pitchFamily="18" charset="0"/>
                                </a:rPr>
                                <m:t>𝑛</m:t>
                              </m:r>
                              <m:r>
                                <a:rPr lang="en-US" altLang="ko-KR" b="0" i="1" smtClean="0">
                                  <a:latin typeface="Cambria Math" panose="02040503050406030204" pitchFamily="18" charset="0"/>
                                  <a:ea typeface="맑은 고딕"/>
                                  <a:cs typeface="Times New Roman" panose="02020603050405020304" pitchFamily="18" charset="0"/>
                                </a:rPr>
                                <m:t>=0</m:t>
                              </m:r>
                            </m:e>
                            <m:e>
                              <m:sSub>
                                <m:sSubPr>
                                  <m:ctrlPr>
                                    <a:rPr lang="en-US" altLang="ko-KR" b="0" i="1" smtClean="0">
                                      <a:latin typeface="Cambria Math" panose="02040503050406030204" pitchFamily="18" charset="0"/>
                                      <a:ea typeface="맑은 고딕"/>
                                      <a:cs typeface="Times New Roman" panose="02020603050405020304" pitchFamily="18" charset="0"/>
                                    </a:rPr>
                                  </m:ctrlPr>
                                </m:sSubPr>
                                <m:e>
                                  <m:r>
                                    <m:rPr>
                                      <m:sty m:val="p"/>
                                    </m:rPr>
                                    <a:rPr lang="en-US" altLang="ko-KR" i="0">
                                      <a:latin typeface="Cambria Math" panose="02040503050406030204" pitchFamily="18" charset="0"/>
                                      <a:ea typeface="맑은 고딕"/>
                                      <a:cs typeface="Times New Roman" panose="02020603050405020304" pitchFamily="18" charset="0"/>
                                    </a:rPr>
                                    <m:t>Cli</m:t>
                                  </m:r>
                                  <m:r>
                                    <m:rPr>
                                      <m:sty m:val="p"/>
                                    </m:rPr>
                                    <a:rPr lang="en-US" altLang="ko-KR" b="0" i="0" smtClean="0">
                                      <a:latin typeface="Cambria Math" panose="02040503050406030204" pitchFamily="18" charset="0"/>
                                      <a:ea typeface="맑은 고딕"/>
                                      <a:cs typeface="Times New Roman" panose="02020603050405020304" pitchFamily="18" charset="0"/>
                                    </a:rPr>
                                    <m:t>p</m:t>
                                  </m:r>
                                </m:e>
                                <m:sub>
                                  <m:r>
                                    <a:rPr lang="en-US" altLang="ko-KR" b="0" i="1" smtClean="0">
                                      <a:latin typeface="Cambria Math" panose="02040503050406030204" pitchFamily="18" charset="0"/>
                                      <a:ea typeface="맑은 고딕"/>
                                      <a:cs typeface="Times New Roman" panose="02020603050405020304" pitchFamily="18" charset="0"/>
                                    </a:rPr>
                                    <m:t>𝑥</m:t>
                                  </m:r>
                                  <m:r>
                                    <a:rPr lang="en-US" altLang="ko-KR" b="0" i="1" smtClean="0">
                                      <a:latin typeface="Cambria Math" panose="02040503050406030204" pitchFamily="18" charset="0"/>
                                      <a:ea typeface="맑은 고딕"/>
                                      <a:cs typeface="Times New Roman" panose="02020603050405020304" pitchFamily="18" charset="0"/>
                                    </a:rPr>
                                    <m:t>,</m:t>
                                  </m:r>
                                  <m:r>
                                    <a:rPr lang="en-US" altLang="ko-KR" b="0" i="1" smtClean="0">
                                      <a:latin typeface="Cambria Math" panose="02040503050406030204" pitchFamily="18" charset="0"/>
                                      <a:ea typeface="맑은 고딕"/>
                                      <a:cs typeface="Times New Roman" panose="02020603050405020304" pitchFamily="18" charset="0"/>
                                    </a:rPr>
                                    <m:t>𝜖</m:t>
                                  </m:r>
                                </m:sub>
                              </m:sSub>
                              <m:d>
                                <m:dPr>
                                  <m:begChr m:val="{"/>
                                  <m:endChr m:val="}"/>
                                  <m:ctrlPr>
                                    <a:rPr lang="en-US" altLang="ko-KR" b="0" i="1" smtClean="0">
                                      <a:latin typeface="Cambria Math" panose="02040503050406030204" pitchFamily="18" charset="0"/>
                                      <a:ea typeface="맑은 고딕"/>
                                      <a:cs typeface="Times New Roman" panose="02020603050405020304" pitchFamily="18" charset="0"/>
                                    </a:rPr>
                                  </m:ctrlPr>
                                </m:dPr>
                                <m:e>
                                  <m:sSubSup>
                                    <m:sSubSupPr>
                                      <m:ctrlPr>
                                        <a:rPr lang="en-US" altLang="ko-KR" b="0" i="1" smtClean="0">
                                          <a:latin typeface="Cambria Math" panose="02040503050406030204" pitchFamily="18" charset="0"/>
                                          <a:ea typeface="맑은 고딕"/>
                                          <a:cs typeface="Times New Roman" panose="02020603050405020304" pitchFamily="18" charset="0"/>
                                        </a:rPr>
                                      </m:ctrlPr>
                                    </m:sSubSupPr>
                                    <m:e>
                                      <m:r>
                                        <a:rPr lang="en-US" altLang="ko-KR" b="0" i="1" smtClean="0">
                                          <a:latin typeface="Cambria Math" panose="02040503050406030204" pitchFamily="18" charset="0"/>
                                          <a:ea typeface="맑은 고딕"/>
                                          <a:cs typeface="Times New Roman" panose="02020603050405020304" pitchFamily="18" charset="0"/>
                                        </a:rPr>
                                        <m:t>𝑥</m:t>
                                      </m:r>
                                    </m:e>
                                    <m:sub>
                                      <m:r>
                                        <a:rPr lang="en-US" altLang="ko-KR" b="0" i="1" smtClean="0">
                                          <a:latin typeface="Cambria Math" panose="02040503050406030204" pitchFamily="18" charset="0"/>
                                          <a:ea typeface="맑은 고딕"/>
                                          <a:cs typeface="Times New Roman" panose="02020603050405020304" pitchFamily="18" charset="0"/>
                                        </a:rPr>
                                        <m:t>𝑛</m:t>
                                      </m:r>
                                      <m:r>
                                        <a:rPr lang="en-US" altLang="ko-KR" b="0" i="1" smtClean="0">
                                          <a:latin typeface="Cambria Math" panose="02040503050406030204" pitchFamily="18" charset="0"/>
                                          <a:ea typeface="맑은 고딕"/>
                                          <a:cs typeface="Times New Roman" panose="02020603050405020304" pitchFamily="18" charset="0"/>
                                        </a:rPr>
                                        <m:t>−1</m:t>
                                      </m:r>
                                    </m:sub>
                                    <m:sup>
                                      <m:r>
                                        <a:rPr lang="en-US" altLang="ko-KR" b="0" i="1" smtClean="0">
                                          <a:latin typeface="Cambria Math" panose="02040503050406030204" pitchFamily="18" charset="0"/>
                                          <a:ea typeface="맑은 고딕"/>
                                          <a:cs typeface="Times New Roman" panose="02020603050405020304" pitchFamily="18" charset="0"/>
                                        </a:rPr>
                                        <m:t>𝑎𝑑𝑣</m:t>
                                      </m:r>
                                    </m:sup>
                                  </m:sSubSup>
                                  <m:r>
                                    <a:rPr lang="en-US" altLang="ko-KR" b="0" i="1" smtClean="0">
                                      <a:highlight>
                                        <a:srgbClr val="FFFF00"/>
                                      </a:highlight>
                                      <a:latin typeface="Cambria Math" panose="02040503050406030204" pitchFamily="18" charset="0"/>
                                      <a:ea typeface="맑은 고딕"/>
                                      <a:cs typeface="Times New Roman" panose="02020603050405020304" pitchFamily="18" charset="0"/>
                                    </a:rPr>
                                    <m:t>+</m:t>
                                  </m:r>
                                  <m:r>
                                    <a:rPr lang="en-US" altLang="ko-KR" b="0" i="1" smtClean="0">
                                      <a:latin typeface="Cambria Math" panose="02040503050406030204" pitchFamily="18" charset="0"/>
                                      <a:ea typeface="맑은 고딕"/>
                                      <a:cs typeface="Times New Roman" panose="02020603050405020304" pitchFamily="18" charset="0"/>
                                    </a:rPr>
                                    <m:t>𝛼</m:t>
                                  </m:r>
                                  <m:r>
                                    <a:rPr lang="en-US" altLang="ko-KR" b="0" i="1" smtClean="0">
                                      <a:latin typeface="Cambria Math" panose="02040503050406030204" pitchFamily="18" charset="0"/>
                                      <a:ea typeface="맑은 고딕"/>
                                      <a:cs typeface="Times New Roman" panose="02020603050405020304" pitchFamily="18" charset="0"/>
                                    </a:rPr>
                                    <m:t>⋅</m:t>
                                  </m:r>
                                  <m:r>
                                    <a:rPr lang="en-US" altLang="ko-KR" b="0" i="1" smtClean="0">
                                      <a:latin typeface="Cambria Math" panose="02040503050406030204" pitchFamily="18" charset="0"/>
                                      <a:ea typeface="맑은 고딕"/>
                                      <a:cs typeface="Times New Roman" panose="02020603050405020304" pitchFamily="18" charset="0"/>
                                    </a:rPr>
                                    <m:t>𝑠𝑖𝑔𝑛</m:t>
                                  </m:r>
                                  <m:d>
                                    <m:dPr>
                                      <m:ctrlPr>
                                        <a:rPr lang="en-US" altLang="ko-KR" i="1">
                                          <a:latin typeface="Cambria Math" panose="02040503050406030204" pitchFamily="18" charset="0"/>
                                          <a:ea typeface="맑은 고딕"/>
                                          <a:cs typeface="Times New Roman" panose="02020603050405020304" pitchFamily="18" charset="0"/>
                                        </a:rPr>
                                      </m:ctrlPr>
                                    </m:dPr>
                                    <m:e>
                                      <m:sSub>
                                        <m:sSubPr>
                                          <m:ctrlPr>
                                            <a:rPr lang="en-US" altLang="ko-KR" i="1">
                                              <a:latin typeface="Cambria Math" panose="02040503050406030204" pitchFamily="18" charset="0"/>
                                              <a:ea typeface="맑은 고딕"/>
                                              <a:cs typeface="Times New Roman" panose="02020603050405020304" pitchFamily="18" charset="0"/>
                                            </a:rPr>
                                          </m:ctrlPr>
                                        </m:sSubPr>
                                        <m:e>
                                          <m:r>
                                            <m:rPr>
                                              <m:sty m:val="p"/>
                                            </m:rPr>
                                            <a:rPr lang="en-US" altLang="ko-KR">
                                              <a:latin typeface="Cambria Math" panose="02040503050406030204" pitchFamily="18" charset="0"/>
                                              <a:ea typeface="맑은 고딕"/>
                                              <a:cs typeface="Times New Roman" panose="02020603050405020304" pitchFamily="18" charset="0"/>
                                            </a:rPr>
                                            <m:t>∇</m:t>
                                          </m:r>
                                        </m:e>
                                        <m:sub>
                                          <m:r>
                                            <a:rPr lang="en-US" altLang="ko-KR" i="1">
                                              <a:latin typeface="Cambria Math" panose="02040503050406030204" pitchFamily="18" charset="0"/>
                                              <a:ea typeface="맑은 고딕"/>
                                              <a:cs typeface="Times New Roman" panose="02020603050405020304" pitchFamily="18" charset="0"/>
                                            </a:rPr>
                                            <m:t>𝑥</m:t>
                                          </m:r>
                                        </m:sub>
                                      </m:sSub>
                                      <m:r>
                                        <a:rPr lang="en-US" altLang="ko-KR" i="1">
                                          <a:latin typeface="Cambria Math" panose="02040503050406030204" pitchFamily="18" charset="0"/>
                                          <a:ea typeface="Cambria Math" panose="02040503050406030204" pitchFamily="18" charset="0"/>
                                          <a:cs typeface="Times New Roman" panose="02020603050405020304" pitchFamily="18" charset="0"/>
                                        </a:rPr>
                                        <m:t>ℒ</m:t>
                                      </m:r>
                                      <m:d>
                                        <m:dPr>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ko-KR" i="1">
                                                  <a:latin typeface="Cambria Math" panose="02040503050406030204" pitchFamily="18" charset="0"/>
                                                  <a:ea typeface="맑은 고딕"/>
                                                  <a:cs typeface="Times New Roman" panose="02020603050405020304" pitchFamily="18" charset="0"/>
                                                </a:rPr>
                                              </m:ctrlPr>
                                            </m:sSubSupPr>
                                            <m:e>
                                              <m:r>
                                                <a:rPr lang="en-US" altLang="ko-KR" i="1">
                                                  <a:latin typeface="Cambria Math" panose="02040503050406030204" pitchFamily="18" charset="0"/>
                                                  <a:ea typeface="맑은 고딕"/>
                                                  <a:cs typeface="Times New Roman" panose="02020603050405020304" pitchFamily="18" charset="0"/>
                                                </a:rPr>
                                                <m:t>𝑥</m:t>
                                              </m:r>
                                            </m:e>
                                            <m:sub>
                                              <m:r>
                                                <a:rPr lang="en-US" altLang="ko-KR" i="1">
                                                  <a:latin typeface="Cambria Math" panose="02040503050406030204" pitchFamily="18" charset="0"/>
                                                  <a:ea typeface="맑은 고딕"/>
                                                  <a:cs typeface="Times New Roman" panose="02020603050405020304" pitchFamily="18" charset="0"/>
                                                </a:rPr>
                                                <m:t>𝑛</m:t>
                                              </m:r>
                                              <m:r>
                                                <a:rPr lang="en-US" altLang="ko-KR" i="1">
                                                  <a:latin typeface="Cambria Math" panose="02040503050406030204" pitchFamily="18" charset="0"/>
                                                  <a:ea typeface="맑은 고딕"/>
                                                  <a:cs typeface="Times New Roman" panose="02020603050405020304" pitchFamily="18" charset="0"/>
                                                </a:rPr>
                                                <m:t>−1</m:t>
                                              </m:r>
                                            </m:sub>
                                            <m:sup>
                                              <m:r>
                                                <a:rPr lang="en-US" altLang="ko-KR" i="1">
                                                  <a:latin typeface="Cambria Math" panose="02040503050406030204" pitchFamily="18" charset="0"/>
                                                  <a:ea typeface="맑은 고딕"/>
                                                  <a:cs typeface="Times New Roman" panose="02020603050405020304" pitchFamily="18" charset="0"/>
                                                </a:rPr>
                                                <m:t>𝑎𝑑𝑣</m:t>
                                              </m:r>
                                            </m:sup>
                                          </m:sSubSup>
                                          <m:r>
                                            <a:rPr lang="en-US" altLang="ko-K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ko-KR" i="1">
                                                  <a:latin typeface="Cambria Math" panose="02040503050406030204" pitchFamily="18" charset="0"/>
                                                  <a:ea typeface="Cambria Math" panose="02040503050406030204" pitchFamily="18" charset="0"/>
                                                  <a:cs typeface="Times New Roman" panose="02020603050405020304" pitchFamily="18" charset="0"/>
                                                </a:rPr>
                                                <m:t>𝑡𝑟𝑢𝑒</m:t>
                                              </m:r>
                                            </m:sub>
                                          </m:sSub>
                                        </m:e>
                                      </m:d>
                                    </m:e>
                                  </m:d>
                                </m:e>
                              </m:d>
                              <m:r>
                                <a:rPr lang="en-US" altLang="ko-KR" b="0" i="1"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for</m:t>
                              </m:r>
                              <m:r>
                                <a:rPr lang="en-US" altLang="ko-KR" b="0" i="0" smtClean="0">
                                  <a:latin typeface="Cambria Math" panose="02040503050406030204" pitchFamily="18" charset="0"/>
                                  <a:ea typeface="맑은 고딕"/>
                                  <a:cs typeface="Times New Roman" panose="02020603050405020304" pitchFamily="18" charset="0"/>
                                </a:rPr>
                                <m:t> </m:t>
                              </m:r>
                              <m:r>
                                <a:rPr lang="en-US" altLang="ko-KR" b="0" i="1" smtClean="0">
                                  <a:latin typeface="Cambria Math" panose="02040503050406030204" pitchFamily="18" charset="0"/>
                                  <a:ea typeface="맑은 고딕"/>
                                  <a:cs typeface="Times New Roman" panose="02020603050405020304" pitchFamily="18" charset="0"/>
                                </a:rPr>
                                <m:t>𝑛</m:t>
                              </m:r>
                              <m:r>
                                <a:rPr lang="en-US" altLang="ko-KR" b="0" i="1" smtClean="0">
                                  <a:latin typeface="Cambria Math" panose="02040503050406030204" pitchFamily="18" charset="0"/>
                                  <a:ea typeface="맑은 고딕"/>
                                  <a:cs typeface="Times New Roman" panose="02020603050405020304" pitchFamily="18" charset="0"/>
                                </a:rPr>
                                <m:t>&gt;0</m:t>
                              </m:r>
                            </m:e>
                          </m:eqArr>
                        </m:e>
                      </m:d>
                    </m:oMath>
                  </m:oMathPara>
                </a14:m>
                <a:endParaRPr lang="en-US" altLang="ko-KR" b="0" dirty="0">
                  <a:latin typeface="Times New Roman" panose="02020603050405020304" pitchFamily="18" charset="0"/>
                  <a:ea typeface="맑은 고딕"/>
                  <a:cs typeface="Times New Roman" panose="02020603050405020304" pitchFamily="18" charset="0"/>
                </a:endParaRP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There is more modified version with attack target class.</a:t>
                </a:r>
              </a:p>
              <a:p>
                <a:pPr algn="ctr"/>
                <a14:m>
                  <m:oMathPara xmlns:m="http://schemas.openxmlformats.org/officeDocument/2006/math">
                    <m:oMathParaPr>
                      <m:jc m:val="centerGroup"/>
                    </m:oMathParaPr>
                    <m:oMath xmlns:m="http://schemas.openxmlformats.org/officeDocument/2006/math">
                      <m:sSubSup>
                        <m:sSubSupPr>
                          <m:ctrlPr>
                            <a:rPr lang="en-US" altLang="ko-KR" b="0" i="1" smtClean="0">
                              <a:latin typeface="Cambria Math" panose="02040503050406030204" pitchFamily="18" charset="0"/>
                              <a:ea typeface="맑은 고딕"/>
                              <a:cs typeface="Times New Roman" panose="02020603050405020304" pitchFamily="18" charset="0"/>
                            </a:rPr>
                          </m:ctrlPr>
                        </m:sSubSupPr>
                        <m:e>
                          <m:r>
                            <a:rPr lang="en-US" altLang="ko-KR" b="0" i="1" smtClean="0">
                              <a:latin typeface="Cambria Math" panose="02040503050406030204" pitchFamily="18" charset="0"/>
                              <a:ea typeface="맑은 고딕"/>
                              <a:cs typeface="Times New Roman" panose="02020603050405020304" pitchFamily="18" charset="0"/>
                            </a:rPr>
                            <m:t>𝑥</m:t>
                          </m:r>
                        </m:e>
                        <m:sub>
                          <m:r>
                            <a:rPr lang="en-US" altLang="ko-KR" b="0" i="1" smtClean="0">
                              <a:latin typeface="Cambria Math" panose="02040503050406030204" pitchFamily="18" charset="0"/>
                              <a:ea typeface="맑은 고딕"/>
                              <a:cs typeface="Times New Roman" panose="02020603050405020304" pitchFamily="18" charset="0"/>
                            </a:rPr>
                            <m:t>𝑛</m:t>
                          </m:r>
                        </m:sub>
                        <m:sup>
                          <m:r>
                            <a:rPr lang="en-US" altLang="ko-KR" b="0" i="1" smtClean="0">
                              <a:latin typeface="Cambria Math" panose="02040503050406030204" pitchFamily="18" charset="0"/>
                              <a:ea typeface="맑은 고딕"/>
                              <a:cs typeface="Times New Roman" panose="02020603050405020304" pitchFamily="18" charset="0"/>
                            </a:rPr>
                            <m:t>𝑎𝑑𝑣</m:t>
                          </m:r>
                        </m:sup>
                      </m:sSubSup>
                      <m:r>
                        <a:rPr lang="en-US" altLang="ko-KR" b="0" i="1" smtClean="0">
                          <a:latin typeface="Cambria Math" panose="02040503050406030204" pitchFamily="18" charset="0"/>
                          <a:ea typeface="맑은 고딕"/>
                          <a:cs typeface="Times New Roman" panose="02020603050405020304" pitchFamily="18" charset="0"/>
                        </a:rPr>
                        <m:t>=</m:t>
                      </m:r>
                      <m:d>
                        <m:dPr>
                          <m:begChr m:val="{"/>
                          <m:endChr m:val=""/>
                          <m:ctrlPr>
                            <a:rPr lang="en-US" altLang="ko-KR" b="0" i="1" smtClean="0">
                              <a:latin typeface="Cambria Math" panose="02040503050406030204" pitchFamily="18" charset="0"/>
                              <a:ea typeface="맑은 고딕"/>
                              <a:cs typeface="Times New Roman" panose="02020603050405020304" pitchFamily="18" charset="0"/>
                            </a:rPr>
                          </m:ctrlPr>
                        </m:dPr>
                        <m:e>
                          <m:eqArr>
                            <m:eqArrPr>
                              <m:ctrlPr>
                                <a:rPr lang="en-US" altLang="ko-KR" b="0" i="1" smtClean="0">
                                  <a:latin typeface="Cambria Math" panose="02040503050406030204" pitchFamily="18" charset="0"/>
                                  <a:ea typeface="맑은 고딕"/>
                                  <a:cs typeface="Times New Roman" panose="02020603050405020304" pitchFamily="18" charset="0"/>
                                </a:rPr>
                              </m:ctrlPr>
                            </m:eqArrPr>
                            <m:e>
                              <m:r>
                                <a:rPr lang="en-US" altLang="ko-KR" b="0" i="1" smtClean="0">
                                  <a:latin typeface="Cambria Math" panose="02040503050406030204" pitchFamily="18" charset="0"/>
                                  <a:ea typeface="맑은 고딕"/>
                                  <a:cs typeface="Times New Roman" panose="02020603050405020304" pitchFamily="18" charset="0"/>
                                </a:rPr>
                                <m:t>𝑥</m:t>
                              </m:r>
                              <m:r>
                                <a:rPr lang="en-US" altLang="ko-KR" b="0" i="1"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for</m:t>
                              </m:r>
                              <m:r>
                                <a:rPr lang="en-US" altLang="ko-KR" b="0" i="0" smtClean="0">
                                  <a:latin typeface="Cambria Math" panose="02040503050406030204" pitchFamily="18" charset="0"/>
                                  <a:ea typeface="맑은 고딕"/>
                                  <a:cs typeface="Times New Roman" panose="02020603050405020304" pitchFamily="18" charset="0"/>
                                </a:rPr>
                                <m:t> </m:t>
                              </m:r>
                              <m:r>
                                <a:rPr lang="en-US" altLang="ko-KR" b="0" i="1" smtClean="0">
                                  <a:latin typeface="Cambria Math" panose="02040503050406030204" pitchFamily="18" charset="0"/>
                                  <a:ea typeface="맑은 고딕"/>
                                  <a:cs typeface="Times New Roman" panose="02020603050405020304" pitchFamily="18" charset="0"/>
                                </a:rPr>
                                <m:t>𝑛</m:t>
                              </m:r>
                              <m:r>
                                <a:rPr lang="en-US" altLang="ko-KR" b="0" i="1" smtClean="0">
                                  <a:latin typeface="Cambria Math" panose="02040503050406030204" pitchFamily="18" charset="0"/>
                                  <a:ea typeface="맑은 고딕"/>
                                  <a:cs typeface="Times New Roman" panose="02020603050405020304" pitchFamily="18" charset="0"/>
                                </a:rPr>
                                <m:t>=0</m:t>
                              </m:r>
                            </m:e>
                            <m:e>
                              <m:sSub>
                                <m:sSubPr>
                                  <m:ctrlPr>
                                    <a:rPr lang="en-US" altLang="ko-KR" b="0" i="1" smtClean="0">
                                      <a:latin typeface="Cambria Math" panose="02040503050406030204" pitchFamily="18" charset="0"/>
                                      <a:ea typeface="맑은 고딕"/>
                                      <a:cs typeface="Times New Roman" panose="02020603050405020304" pitchFamily="18" charset="0"/>
                                    </a:rPr>
                                  </m:ctrlPr>
                                </m:sSubPr>
                                <m:e>
                                  <m:r>
                                    <m:rPr>
                                      <m:sty m:val="p"/>
                                    </m:rPr>
                                    <a:rPr lang="en-US" altLang="ko-KR" i="0">
                                      <a:latin typeface="Cambria Math" panose="02040503050406030204" pitchFamily="18" charset="0"/>
                                      <a:ea typeface="맑은 고딕"/>
                                      <a:cs typeface="Times New Roman" panose="02020603050405020304" pitchFamily="18" charset="0"/>
                                    </a:rPr>
                                    <m:t>Cli</m:t>
                                  </m:r>
                                  <m:r>
                                    <m:rPr>
                                      <m:sty m:val="p"/>
                                    </m:rPr>
                                    <a:rPr lang="en-US" altLang="ko-KR" b="0" i="0" smtClean="0">
                                      <a:latin typeface="Cambria Math" panose="02040503050406030204" pitchFamily="18" charset="0"/>
                                      <a:ea typeface="맑은 고딕"/>
                                      <a:cs typeface="Times New Roman" panose="02020603050405020304" pitchFamily="18" charset="0"/>
                                    </a:rPr>
                                    <m:t>p</m:t>
                                  </m:r>
                                </m:e>
                                <m:sub>
                                  <m:r>
                                    <a:rPr lang="en-US" altLang="ko-KR" b="0" i="1" smtClean="0">
                                      <a:latin typeface="Cambria Math" panose="02040503050406030204" pitchFamily="18" charset="0"/>
                                      <a:ea typeface="맑은 고딕"/>
                                      <a:cs typeface="Times New Roman" panose="02020603050405020304" pitchFamily="18" charset="0"/>
                                    </a:rPr>
                                    <m:t>𝑥</m:t>
                                  </m:r>
                                  <m:r>
                                    <a:rPr lang="en-US" altLang="ko-KR" b="0" i="1" smtClean="0">
                                      <a:latin typeface="Cambria Math" panose="02040503050406030204" pitchFamily="18" charset="0"/>
                                      <a:ea typeface="맑은 고딕"/>
                                      <a:cs typeface="Times New Roman" panose="02020603050405020304" pitchFamily="18" charset="0"/>
                                    </a:rPr>
                                    <m:t>,</m:t>
                                  </m:r>
                                  <m:r>
                                    <a:rPr lang="en-US" altLang="ko-KR" b="0" i="1" smtClean="0">
                                      <a:latin typeface="Cambria Math" panose="02040503050406030204" pitchFamily="18" charset="0"/>
                                      <a:ea typeface="맑은 고딕"/>
                                      <a:cs typeface="Times New Roman" panose="02020603050405020304" pitchFamily="18" charset="0"/>
                                    </a:rPr>
                                    <m:t>𝜖</m:t>
                                  </m:r>
                                </m:sub>
                              </m:sSub>
                              <m:d>
                                <m:dPr>
                                  <m:begChr m:val="{"/>
                                  <m:endChr m:val="}"/>
                                  <m:ctrlPr>
                                    <a:rPr lang="en-US" altLang="ko-KR" b="0" i="1" smtClean="0">
                                      <a:latin typeface="Cambria Math" panose="02040503050406030204" pitchFamily="18" charset="0"/>
                                      <a:ea typeface="맑은 고딕"/>
                                      <a:cs typeface="Times New Roman" panose="02020603050405020304" pitchFamily="18" charset="0"/>
                                    </a:rPr>
                                  </m:ctrlPr>
                                </m:dPr>
                                <m:e>
                                  <m:sSubSup>
                                    <m:sSubSupPr>
                                      <m:ctrlPr>
                                        <a:rPr lang="en-US" altLang="ko-KR" b="0" i="1" smtClean="0">
                                          <a:latin typeface="Cambria Math" panose="02040503050406030204" pitchFamily="18" charset="0"/>
                                          <a:ea typeface="맑은 고딕"/>
                                          <a:cs typeface="Times New Roman" panose="02020603050405020304" pitchFamily="18" charset="0"/>
                                        </a:rPr>
                                      </m:ctrlPr>
                                    </m:sSubSupPr>
                                    <m:e>
                                      <m:r>
                                        <a:rPr lang="en-US" altLang="ko-KR" b="0" i="1" smtClean="0">
                                          <a:latin typeface="Cambria Math" panose="02040503050406030204" pitchFamily="18" charset="0"/>
                                          <a:ea typeface="맑은 고딕"/>
                                          <a:cs typeface="Times New Roman" panose="02020603050405020304" pitchFamily="18" charset="0"/>
                                        </a:rPr>
                                        <m:t>𝑥</m:t>
                                      </m:r>
                                    </m:e>
                                    <m:sub>
                                      <m:r>
                                        <a:rPr lang="en-US" altLang="ko-KR" b="0" i="1" smtClean="0">
                                          <a:latin typeface="Cambria Math" panose="02040503050406030204" pitchFamily="18" charset="0"/>
                                          <a:ea typeface="맑은 고딕"/>
                                          <a:cs typeface="Times New Roman" panose="02020603050405020304" pitchFamily="18" charset="0"/>
                                        </a:rPr>
                                        <m:t>𝑛</m:t>
                                      </m:r>
                                      <m:r>
                                        <a:rPr lang="en-US" altLang="ko-KR" b="0" i="1" smtClean="0">
                                          <a:latin typeface="Cambria Math" panose="02040503050406030204" pitchFamily="18" charset="0"/>
                                          <a:ea typeface="맑은 고딕"/>
                                          <a:cs typeface="Times New Roman" panose="02020603050405020304" pitchFamily="18" charset="0"/>
                                        </a:rPr>
                                        <m:t>−1</m:t>
                                      </m:r>
                                    </m:sub>
                                    <m:sup>
                                      <m:r>
                                        <a:rPr lang="en-US" altLang="ko-KR" b="0" i="1" smtClean="0">
                                          <a:latin typeface="Cambria Math" panose="02040503050406030204" pitchFamily="18" charset="0"/>
                                          <a:ea typeface="맑은 고딕"/>
                                          <a:cs typeface="Times New Roman" panose="02020603050405020304" pitchFamily="18" charset="0"/>
                                        </a:rPr>
                                        <m:t>𝑎𝑑𝑣</m:t>
                                      </m:r>
                                    </m:sup>
                                  </m:sSubSup>
                                  <m:r>
                                    <a:rPr lang="en-US" altLang="ko-KR" b="0" i="1" smtClean="0">
                                      <a:highlight>
                                        <a:srgbClr val="FFFF00"/>
                                      </a:highlight>
                                      <a:latin typeface="Cambria Math" panose="02040503050406030204" pitchFamily="18" charset="0"/>
                                      <a:ea typeface="맑은 고딕"/>
                                      <a:cs typeface="Times New Roman" panose="02020603050405020304" pitchFamily="18" charset="0"/>
                                    </a:rPr>
                                    <m:t>−</m:t>
                                  </m:r>
                                  <m:r>
                                    <a:rPr lang="en-US" altLang="ko-KR" b="0" i="1" smtClean="0">
                                      <a:latin typeface="Cambria Math" panose="02040503050406030204" pitchFamily="18" charset="0"/>
                                      <a:ea typeface="맑은 고딕"/>
                                      <a:cs typeface="Times New Roman" panose="02020603050405020304" pitchFamily="18" charset="0"/>
                                    </a:rPr>
                                    <m:t>𝛼</m:t>
                                  </m:r>
                                  <m:r>
                                    <a:rPr lang="en-US" altLang="ko-KR" b="0" i="1" smtClean="0">
                                      <a:latin typeface="Cambria Math" panose="02040503050406030204" pitchFamily="18" charset="0"/>
                                      <a:ea typeface="맑은 고딕"/>
                                      <a:cs typeface="Times New Roman" panose="02020603050405020304" pitchFamily="18" charset="0"/>
                                    </a:rPr>
                                    <m:t>⋅</m:t>
                                  </m:r>
                                  <m:r>
                                    <a:rPr lang="en-US" altLang="ko-KR" b="0" i="1" smtClean="0">
                                      <a:latin typeface="Cambria Math" panose="02040503050406030204" pitchFamily="18" charset="0"/>
                                      <a:ea typeface="맑은 고딕"/>
                                      <a:cs typeface="Times New Roman" panose="02020603050405020304" pitchFamily="18" charset="0"/>
                                    </a:rPr>
                                    <m:t>𝑠𝑖𝑔𝑛</m:t>
                                  </m:r>
                                  <m:d>
                                    <m:dPr>
                                      <m:ctrlPr>
                                        <a:rPr lang="en-US" altLang="ko-KR" i="1">
                                          <a:latin typeface="Cambria Math" panose="02040503050406030204" pitchFamily="18" charset="0"/>
                                          <a:ea typeface="맑은 고딕"/>
                                          <a:cs typeface="Times New Roman" panose="02020603050405020304" pitchFamily="18" charset="0"/>
                                        </a:rPr>
                                      </m:ctrlPr>
                                    </m:dPr>
                                    <m:e>
                                      <m:sSub>
                                        <m:sSubPr>
                                          <m:ctrlPr>
                                            <a:rPr lang="en-US" altLang="ko-KR" i="1">
                                              <a:latin typeface="Cambria Math" panose="02040503050406030204" pitchFamily="18" charset="0"/>
                                              <a:ea typeface="맑은 고딕"/>
                                              <a:cs typeface="Times New Roman" panose="02020603050405020304" pitchFamily="18" charset="0"/>
                                            </a:rPr>
                                          </m:ctrlPr>
                                        </m:sSubPr>
                                        <m:e>
                                          <m:r>
                                            <m:rPr>
                                              <m:sty m:val="p"/>
                                            </m:rPr>
                                            <a:rPr lang="en-US" altLang="ko-KR">
                                              <a:latin typeface="Cambria Math" panose="02040503050406030204" pitchFamily="18" charset="0"/>
                                              <a:ea typeface="맑은 고딕"/>
                                              <a:cs typeface="Times New Roman" panose="02020603050405020304" pitchFamily="18" charset="0"/>
                                            </a:rPr>
                                            <m:t>∇</m:t>
                                          </m:r>
                                        </m:e>
                                        <m:sub>
                                          <m:r>
                                            <a:rPr lang="en-US" altLang="ko-KR" i="1">
                                              <a:latin typeface="Cambria Math" panose="02040503050406030204" pitchFamily="18" charset="0"/>
                                              <a:ea typeface="맑은 고딕"/>
                                              <a:cs typeface="Times New Roman" panose="02020603050405020304" pitchFamily="18" charset="0"/>
                                            </a:rPr>
                                            <m:t>𝑥</m:t>
                                          </m:r>
                                        </m:sub>
                                      </m:sSub>
                                      <m:r>
                                        <a:rPr lang="en-US" altLang="ko-KR" i="1">
                                          <a:latin typeface="Cambria Math" panose="02040503050406030204" pitchFamily="18" charset="0"/>
                                          <a:ea typeface="Cambria Math" panose="02040503050406030204" pitchFamily="18" charset="0"/>
                                          <a:cs typeface="Times New Roman" panose="02020603050405020304" pitchFamily="18" charset="0"/>
                                        </a:rPr>
                                        <m:t>ℒ</m:t>
                                      </m:r>
                                      <m:d>
                                        <m:dPr>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altLang="ko-KR" i="1">
                                                  <a:latin typeface="Cambria Math" panose="02040503050406030204" pitchFamily="18" charset="0"/>
                                                  <a:ea typeface="맑은 고딕"/>
                                                  <a:cs typeface="Times New Roman" panose="02020603050405020304" pitchFamily="18" charset="0"/>
                                                </a:rPr>
                                              </m:ctrlPr>
                                            </m:sSubSupPr>
                                            <m:e>
                                              <m:r>
                                                <a:rPr lang="en-US" altLang="ko-KR" i="1">
                                                  <a:latin typeface="Cambria Math" panose="02040503050406030204" pitchFamily="18" charset="0"/>
                                                  <a:ea typeface="맑은 고딕"/>
                                                  <a:cs typeface="Times New Roman" panose="02020603050405020304" pitchFamily="18" charset="0"/>
                                                </a:rPr>
                                                <m:t>𝑥</m:t>
                                              </m:r>
                                            </m:e>
                                            <m:sub>
                                              <m:r>
                                                <a:rPr lang="en-US" altLang="ko-KR" i="1">
                                                  <a:latin typeface="Cambria Math" panose="02040503050406030204" pitchFamily="18" charset="0"/>
                                                  <a:ea typeface="맑은 고딕"/>
                                                  <a:cs typeface="Times New Roman" panose="02020603050405020304" pitchFamily="18" charset="0"/>
                                                </a:rPr>
                                                <m:t>𝑛</m:t>
                                              </m:r>
                                              <m:r>
                                                <a:rPr lang="en-US" altLang="ko-KR" i="1">
                                                  <a:latin typeface="Cambria Math" panose="02040503050406030204" pitchFamily="18" charset="0"/>
                                                  <a:ea typeface="맑은 고딕"/>
                                                  <a:cs typeface="Times New Roman" panose="02020603050405020304" pitchFamily="18" charset="0"/>
                                                </a:rPr>
                                                <m:t>−1</m:t>
                                              </m:r>
                                            </m:sub>
                                            <m:sup>
                                              <m:r>
                                                <a:rPr lang="en-US" altLang="ko-KR" i="1">
                                                  <a:latin typeface="Cambria Math" panose="02040503050406030204" pitchFamily="18" charset="0"/>
                                                  <a:ea typeface="맑은 고딕"/>
                                                  <a:cs typeface="Times New Roman" panose="02020603050405020304" pitchFamily="18" charset="0"/>
                                                </a:rPr>
                                                <m:t>𝑎𝑑𝑣</m:t>
                                              </m:r>
                                            </m:sup>
                                          </m:sSubSup>
                                          <m:r>
                                            <a:rPr lang="en-US" altLang="ko-KR"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ko-KR" b="0" i="1" smtClean="0">
                                                  <a:latin typeface="Cambria Math" panose="02040503050406030204" pitchFamily="18" charset="0"/>
                                                  <a:ea typeface="Cambria Math" panose="02040503050406030204" pitchFamily="18" charset="0"/>
                                                  <a:cs typeface="Times New Roman" panose="02020603050405020304" pitchFamily="18" charset="0"/>
                                                </a:rPr>
                                                <m:t>𝑡𝑎𝑟𝑔𝑒𝑡</m:t>
                                              </m:r>
                                            </m:sub>
                                          </m:sSub>
                                        </m:e>
                                      </m:d>
                                    </m:e>
                                  </m:d>
                                </m:e>
                              </m:d>
                              <m:r>
                                <a:rPr lang="en-US" altLang="ko-KR" b="0" i="1"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for</m:t>
                              </m:r>
                              <m:r>
                                <a:rPr lang="en-US" altLang="ko-KR" b="0" i="0" smtClean="0">
                                  <a:latin typeface="Cambria Math" panose="02040503050406030204" pitchFamily="18" charset="0"/>
                                  <a:ea typeface="맑은 고딕"/>
                                  <a:cs typeface="Times New Roman" panose="02020603050405020304" pitchFamily="18" charset="0"/>
                                </a:rPr>
                                <m:t> </m:t>
                              </m:r>
                              <m:r>
                                <a:rPr lang="en-US" altLang="ko-KR" b="0" i="1" smtClean="0">
                                  <a:latin typeface="Cambria Math" panose="02040503050406030204" pitchFamily="18" charset="0"/>
                                  <a:ea typeface="맑은 고딕"/>
                                  <a:cs typeface="Times New Roman" panose="02020603050405020304" pitchFamily="18" charset="0"/>
                                </a:rPr>
                                <m:t>𝑛</m:t>
                              </m:r>
                              <m:r>
                                <a:rPr lang="en-US" altLang="ko-KR" b="0" i="1" smtClean="0">
                                  <a:latin typeface="Cambria Math" panose="02040503050406030204" pitchFamily="18" charset="0"/>
                                  <a:ea typeface="맑은 고딕"/>
                                  <a:cs typeface="Times New Roman" panose="02020603050405020304" pitchFamily="18" charset="0"/>
                                </a:rPr>
                                <m:t>&gt;0</m:t>
                              </m:r>
                            </m:e>
                          </m:eqArr>
                        </m:e>
                      </m:d>
                    </m:oMath>
                  </m:oMathPara>
                </a14:m>
                <a:endParaRPr lang="en-US" altLang="ko-KR" dirty="0">
                  <a:latin typeface="Times New Roman" panose="02020603050405020304" pitchFamily="18" charset="0"/>
                  <a:ea typeface="맑은 고딕"/>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7615E86E-E727-6190-C04D-7C7F4FADFBD2}"/>
                  </a:ext>
                </a:extLst>
              </p:cNvPr>
              <p:cNvSpPr txBox="1">
                <a:spLocks noRot="1" noChangeAspect="1" noMove="1" noResize="1" noEditPoints="1" noAdjustHandles="1" noChangeArrowheads="1" noChangeShapeType="1" noTextEdit="1"/>
              </p:cNvSpPr>
              <p:nvPr/>
            </p:nvSpPr>
            <p:spPr>
              <a:xfrm>
                <a:off x="456695" y="1805671"/>
                <a:ext cx="8992609" cy="3246658"/>
              </a:xfrm>
              <a:prstGeom prst="rect">
                <a:avLst/>
              </a:prstGeom>
              <a:blipFill>
                <a:blip r:embed="rId2"/>
                <a:stretch>
                  <a:fillRect/>
                </a:stretch>
              </a:blipFill>
            </p:spPr>
            <p:txBody>
              <a:bodyPr/>
              <a:lstStyle/>
              <a:p>
                <a:r>
                  <a:rPr lang="ko-KR" altLang="en-US">
                    <a:noFill/>
                  </a:rPr>
                  <a:t> </a:t>
                </a:r>
              </a:p>
            </p:txBody>
          </p:sp>
        </mc:Fallback>
      </mc:AlternateContent>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381328"/>
            <a:ext cx="9361040" cy="315172"/>
          </a:xfrm>
        </p:spPr>
        <p:txBody>
          <a:bodyPr/>
          <a:lstStyle/>
          <a:p>
            <a:r>
              <a:rPr lang="en-US" altLang="ko-KR" dirty="0"/>
              <a:t>Lindblad, K., &amp; Nilsson, A. (2023). Adversarial robustness of STDP-trained spiking neural networks.</a:t>
            </a:r>
            <a:endParaRPr lang="ko-KR" altLang="en-US" dirty="0"/>
          </a:p>
        </p:txBody>
      </p:sp>
    </p:spTree>
    <p:extLst>
      <p:ext uri="{BB962C8B-B14F-4D97-AF65-F5344CB8AC3E}">
        <p14:creationId xmlns:p14="http://schemas.microsoft.com/office/powerpoint/2010/main" val="2255312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E2C2787C-800E-4BF6-D8B1-E2021506D1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40632" y="505391"/>
            <a:ext cx="6624736" cy="5847218"/>
          </a:xfrm>
          <a:prstGeom prst="rect">
            <a:avLst/>
          </a:prstGeom>
        </p:spPr>
      </p:pic>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1842171" cy="461665"/>
          </a:xfrm>
          <a:prstGeom prst="rect">
            <a:avLst/>
          </a:prstGeom>
          <a:noFill/>
        </p:spPr>
        <p:txBody>
          <a:bodyPr wrap="none" lIns="91440" tIns="45720" rIns="91440" bIns="45720" rtlCol="0" anchor="t">
            <a:spAutoFit/>
          </a:bodyPr>
          <a:lstStyle/>
          <a:p>
            <a:r>
              <a:rPr lang="en-US" altLang="ko-KR" sz="2400" dirty="0">
                <a:latin typeface="Times New Roman" panose="02020603050405020304" pitchFamily="18" charset="0"/>
                <a:ea typeface="Noto Sans CJK KR Medium"/>
                <a:cs typeface="Times New Roman" panose="02020603050405020304" pitchFamily="18" charset="0"/>
              </a:rPr>
              <a:t>Methodology</a:t>
            </a:r>
            <a:endParaRPr lang="ko-KR" altLang="en-US" sz="2400" dirty="0">
              <a:latin typeface="Times New Roman" panose="02020603050405020304" pitchFamily="18" charset="0"/>
              <a:ea typeface="Noto Sans CJK KR Medium" pitchFamily="34" charset="-127"/>
              <a:cs typeface="Times New Roman" panose="02020603050405020304" pitchFamily="18" charset="0"/>
            </a:endParaRPr>
          </a:p>
        </p:txBody>
      </p:sp>
      <p:sp>
        <p:nvSpPr>
          <p:cNvPr id="9" name="바닥글 개체 틀 8">
            <a:extLst>
              <a:ext uri="{FF2B5EF4-FFF2-40B4-BE49-F238E27FC236}">
                <a16:creationId xmlns:a16="http://schemas.microsoft.com/office/drawing/2014/main" id="{2EEDDDA2-469C-6108-0CF0-76249264109F}"/>
              </a:ext>
            </a:extLst>
          </p:cNvPr>
          <p:cNvSpPr>
            <a:spLocks noGrp="1"/>
          </p:cNvSpPr>
          <p:nvPr>
            <p:ph type="ftr" sz="quarter" idx="11"/>
          </p:nvPr>
        </p:nvSpPr>
        <p:spPr>
          <a:xfrm>
            <a:off x="128464" y="6356351"/>
            <a:ext cx="9649072" cy="365125"/>
          </a:xfrm>
        </p:spPr>
        <p:txBody>
          <a:bodyPr/>
          <a:lstStyle/>
          <a:p>
            <a:r>
              <a:rPr lang="en-US" altLang="ko-KR" dirty="0"/>
              <a:t>Goodfellow, I. J., </a:t>
            </a:r>
            <a:r>
              <a:rPr lang="en-US" altLang="ko-KR" dirty="0" err="1"/>
              <a:t>Shlens</a:t>
            </a:r>
            <a:r>
              <a:rPr lang="en-US" altLang="ko-KR" dirty="0"/>
              <a:t>, J., &amp; </a:t>
            </a:r>
            <a:r>
              <a:rPr lang="en-US" altLang="ko-KR" dirty="0" err="1"/>
              <a:t>Szegedy</a:t>
            </a:r>
            <a:r>
              <a:rPr lang="en-US" altLang="ko-KR" dirty="0"/>
              <a:t>, C. (2014). Explaining and harnessing adversarial examples. </a:t>
            </a:r>
            <a:r>
              <a:rPr lang="en-US" altLang="ko-KR" dirty="0" err="1"/>
              <a:t>arXiv</a:t>
            </a:r>
            <a:r>
              <a:rPr lang="en-US" altLang="ko-KR" dirty="0"/>
              <a:t> preprint arXiv:1412.6572.</a:t>
            </a:r>
            <a:endParaRPr lang="ko-KR" altLang="en-US" dirty="0"/>
          </a:p>
        </p:txBody>
      </p:sp>
    </p:spTree>
    <p:extLst>
      <p:ext uri="{BB962C8B-B14F-4D97-AF65-F5344CB8AC3E}">
        <p14:creationId xmlns:p14="http://schemas.microsoft.com/office/powerpoint/2010/main" val="292966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Methodology: Data</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456695" y="2368966"/>
            <a:ext cx="8992609" cy="2120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The writers chose MNIST because of two main reasons:</a:t>
            </a:r>
          </a:p>
          <a:p>
            <a:pPr marL="342900" indent="-342900" algn="ctr">
              <a:lnSpc>
                <a:spcPct val="150000"/>
              </a:lnSpc>
              <a:buAutoNum type="arabicPeriod"/>
            </a:pPr>
            <a:r>
              <a:rPr lang="en-US" altLang="ko-KR" dirty="0">
                <a:latin typeface="Times New Roman" panose="02020603050405020304" pitchFamily="18" charset="0"/>
                <a:ea typeface="맑은 고딕"/>
                <a:cs typeface="Times New Roman" panose="02020603050405020304" pitchFamily="18" charset="0"/>
              </a:rPr>
              <a:t>STDP method performs poorly on complex image classification problem.</a:t>
            </a:r>
          </a:p>
          <a:p>
            <a:pPr marL="342900" indent="-342900" algn="ctr">
              <a:lnSpc>
                <a:spcPct val="150000"/>
              </a:lnSpc>
              <a:buAutoNum type="arabicPeriod"/>
            </a:pPr>
            <a:r>
              <a:rPr lang="en-US" altLang="ko-KR" dirty="0">
                <a:latin typeface="Times New Roman" panose="02020603050405020304" pitchFamily="18" charset="0"/>
                <a:ea typeface="맑은 고딕"/>
                <a:cs typeface="Times New Roman" panose="02020603050405020304" pitchFamily="18" charset="0"/>
              </a:rPr>
              <a:t>Easy to analyze generated adversarial attacks.</a:t>
            </a:r>
          </a:p>
          <a:p>
            <a:pPr marL="342900" indent="-342900" algn="ctr">
              <a:lnSpc>
                <a:spcPct val="150000"/>
              </a:lnSpc>
              <a:buAutoNum type="arabicPeriod"/>
            </a:pPr>
            <a:endParaRPr lang="en-US" altLang="ko-KR" dirty="0">
              <a:latin typeface="Times New Roman" panose="02020603050405020304" pitchFamily="18" charset="0"/>
              <a:ea typeface="맑은 고딕"/>
              <a:cs typeface="Times New Roman" panose="02020603050405020304" pitchFamily="18" charset="0"/>
            </a:endParaRP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Data are preprocessed by resized and gray scaled, and finally normalized.</a:t>
            </a:r>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381328"/>
            <a:ext cx="9361040" cy="315172"/>
          </a:xfrm>
        </p:spPr>
        <p:txBody>
          <a:bodyPr/>
          <a:lstStyle/>
          <a:p>
            <a:r>
              <a:rPr lang="en-US" altLang="ko-KR" dirty="0"/>
              <a:t>Lindblad, K., &amp; Nilsson, A. (2023). Adversarial robustness of STDP-trained spiking neural networks.</a:t>
            </a:r>
            <a:endParaRPr lang="ko-KR" altLang="en-US" dirty="0"/>
          </a:p>
        </p:txBody>
      </p:sp>
    </p:spTree>
    <p:extLst>
      <p:ext uri="{BB962C8B-B14F-4D97-AF65-F5344CB8AC3E}">
        <p14:creationId xmlns:p14="http://schemas.microsoft.com/office/powerpoint/2010/main" val="3124800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Methodology: Networks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456695" y="672032"/>
            <a:ext cx="8992609" cy="4580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The authors utilize the model of two layer: Input and processing layer.</a:t>
            </a:r>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093296"/>
            <a:ext cx="9361040" cy="603204"/>
          </a:xfrm>
        </p:spPr>
        <p:txBody>
          <a:bodyPr/>
          <a:lstStyle/>
          <a:p>
            <a:r>
              <a:rPr lang="en-US" altLang="ko-KR" dirty="0"/>
              <a:t>Diehl, P. U., &amp; Cook, M. (2015). Unsupervised learning of digit recognition using spike-timing-dependent plasticity. Frontiers in computational neuroscience, 9, 99.</a:t>
            </a:r>
          </a:p>
          <a:p>
            <a:r>
              <a:rPr lang="en-US" altLang="ko-KR" dirty="0"/>
              <a:t>Lindblad, K., &amp; Nilsson, A. (2023). Adversarial robustness of STDP-trained spiking neural networks.</a:t>
            </a:r>
            <a:endParaRPr lang="ko-KR" altLang="en-US" dirty="0"/>
          </a:p>
        </p:txBody>
      </p:sp>
      <p:pic>
        <p:nvPicPr>
          <p:cNvPr id="7" name="그림 6">
            <a:extLst>
              <a:ext uri="{FF2B5EF4-FFF2-40B4-BE49-F238E27FC236}">
                <a16:creationId xmlns:a16="http://schemas.microsoft.com/office/drawing/2014/main" id="{9FD68AAD-08C0-1E18-6E61-7F6AB1237BDB}"/>
              </a:ext>
            </a:extLst>
          </p:cNvPr>
          <p:cNvPicPr>
            <a:picLocks noChangeAspect="1"/>
          </p:cNvPicPr>
          <p:nvPr/>
        </p:nvPicPr>
        <p:blipFill>
          <a:blip r:embed="rId2"/>
          <a:stretch>
            <a:fillRect/>
          </a:stretch>
        </p:blipFill>
        <p:spPr>
          <a:xfrm>
            <a:off x="2612738" y="1130106"/>
            <a:ext cx="4680521" cy="3683131"/>
          </a:xfrm>
          <a:prstGeom prst="rect">
            <a:avLst/>
          </a:prstGeom>
        </p:spPr>
      </p:pic>
      <p:sp>
        <p:nvSpPr>
          <p:cNvPr id="10" name="TextBox 9">
            <a:extLst>
              <a:ext uri="{FF2B5EF4-FFF2-40B4-BE49-F238E27FC236}">
                <a16:creationId xmlns:a16="http://schemas.microsoft.com/office/drawing/2014/main" id="{E4BC502A-4B85-5404-646F-2BC9AF2DFA5D}"/>
              </a:ext>
            </a:extLst>
          </p:cNvPr>
          <p:cNvSpPr txBox="1"/>
          <p:nvPr/>
        </p:nvSpPr>
        <p:spPr>
          <a:xfrm>
            <a:off x="456693" y="4941168"/>
            <a:ext cx="8992609" cy="8735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Each excitatory neurons are assigned a class, which is the class of the images of digits that has caused most spikes in the</a:t>
            </a:r>
            <a:r>
              <a:rPr lang="ko-KR" altLang="en-US" dirty="0">
                <a:latin typeface="Times New Roman" panose="02020603050405020304" pitchFamily="18" charset="0"/>
                <a:ea typeface="맑은 고딕"/>
                <a:cs typeface="Times New Roman" panose="02020603050405020304" pitchFamily="18" charset="0"/>
              </a:rPr>
              <a:t> </a:t>
            </a:r>
            <a:r>
              <a:rPr lang="en-US" altLang="ko-KR" dirty="0">
                <a:latin typeface="Times New Roman" panose="02020603050405020304" pitchFamily="18" charset="0"/>
                <a:ea typeface="맑은 고딕"/>
                <a:cs typeface="Times New Roman" panose="02020603050405020304" pitchFamily="18" charset="0"/>
              </a:rPr>
              <a:t>neuron.</a:t>
            </a:r>
          </a:p>
        </p:txBody>
      </p:sp>
    </p:spTree>
    <p:extLst>
      <p:ext uri="{BB962C8B-B14F-4D97-AF65-F5344CB8AC3E}">
        <p14:creationId xmlns:p14="http://schemas.microsoft.com/office/powerpoint/2010/main" val="2724596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Methodology: Networks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093296"/>
            <a:ext cx="9361040" cy="603204"/>
          </a:xfrm>
        </p:spPr>
        <p:txBody>
          <a:bodyPr/>
          <a:lstStyle/>
          <a:p>
            <a:r>
              <a:rPr lang="en-US" altLang="ko-KR" dirty="0"/>
              <a:t>Diehl, P. U., &amp; Cook, M. (2015). Unsupervised learning of digit recognition using spike-timing-dependent plasticity. Frontiers in computational neuroscience, 9, 99.</a:t>
            </a:r>
          </a:p>
          <a:p>
            <a:r>
              <a:rPr lang="en-US" altLang="ko-KR" dirty="0"/>
              <a:t>Lindblad, K., &amp; Nilsson, A. (2023). Adversarial robustness of STDP-trained spiking neural networks.</a:t>
            </a:r>
            <a:endParaRPr lang="ko-KR" altLang="en-US" dirty="0"/>
          </a:p>
        </p:txBody>
      </p:sp>
      <p:pic>
        <p:nvPicPr>
          <p:cNvPr id="7" name="그림 6">
            <a:extLst>
              <a:ext uri="{FF2B5EF4-FFF2-40B4-BE49-F238E27FC236}">
                <a16:creationId xmlns:a16="http://schemas.microsoft.com/office/drawing/2014/main" id="{9FD68AAD-08C0-1E18-6E61-7F6AB1237B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1700" y="1459503"/>
            <a:ext cx="8282598" cy="3938994"/>
          </a:xfrm>
          <a:prstGeom prst="rect">
            <a:avLst/>
          </a:prstGeom>
        </p:spPr>
      </p:pic>
    </p:spTree>
    <p:extLst>
      <p:ext uri="{BB962C8B-B14F-4D97-AF65-F5344CB8AC3E}">
        <p14:creationId xmlns:p14="http://schemas.microsoft.com/office/powerpoint/2010/main" val="3906709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Methodology: Performance of STDP SNN</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093296"/>
            <a:ext cx="9361040" cy="603204"/>
          </a:xfrm>
        </p:spPr>
        <p:txBody>
          <a:bodyPr/>
          <a:lstStyle/>
          <a:p>
            <a:r>
              <a:rPr lang="en-US" altLang="ko-KR" dirty="0"/>
              <a:t>Diehl, P. U., &amp; Cook, M. (2015). Unsupervised learning of digit recognition using spike-timing-dependent plasticity. Frontiers in computational neuroscience, 9, 99.</a:t>
            </a:r>
          </a:p>
          <a:p>
            <a:r>
              <a:rPr lang="en-US" altLang="ko-KR" dirty="0"/>
              <a:t>Lindblad, K., &amp; Nilsson, A. (2023). Adversarial robustness of STDP-trained spiking neural networks.</a:t>
            </a:r>
            <a:endParaRPr lang="ko-KR" altLang="en-US" dirty="0"/>
          </a:p>
        </p:txBody>
      </p:sp>
      <p:pic>
        <p:nvPicPr>
          <p:cNvPr id="9" name="그림 8">
            <a:extLst>
              <a:ext uri="{FF2B5EF4-FFF2-40B4-BE49-F238E27FC236}">
                <a16:creationId xmlns:a16="http://schemas.microsoft.com/office/drawing/2014/main" id="{97025B8A-D27A-21B9-B311-737AC1E441B2}"/>
              </a:ext>
            </a:extLst>
          </p:cNvPr>
          <p:cNvPicPr>
            <a:picLocks noChangeAspect="1"/>
          </p:cNvPicPr>
          <p:nvPr/>
        </p:nvPicPr>
        <p:blipFill>
          <a:blip r:embed="rId2"/>
          <a:stretch>
            <a:fillRect/>
          </a:stretch>
        </p:blipFill>
        <p:spPr>
          <a:xfrm>
            <a:off x="632520" y="1267049"/>
            <a:ext cx="8640960" cy="4323902"/>
          </a:xfrm>
          <a:prstGeom prst="rect">
            <a:avLst/>
          </a:prstGeom>
        </p:spPr>
      </p:pic>
    </p:spTree>
    <p:extLst>
      <p:ext uri="{BB962C8B-B14F-4D97-AF65-F5344CB8AC3E}">
        <p14:creationId xmlns:p14="http://schemas.microsoft.com/office/powerpoint/2010/main" val="3706351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Methodology: Implementation</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456695" y="672032"/>
            <a:ext cx="8992609" cy="8735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The python package </a:t>
            </a:r>
            <a:r>
              <a:rPr lang="en-US" altLang="ko-KR" dirty="0" err="1">
                <a:latin typeface="Times New Roman" panose="02020603050405020304" pitchFamily="18" charset="0"/>
                <a:ea typeface="맑은 고딕"/>
                <a:cs typeface="Times New Roman" panose="02020603050405020304" pitchFamily="18" charset="0"/>
              </a:rPr>
              <a:t>BindsNET</a:t>
            </a:r>
            <a:r>
              <a:rPr lang="en-US" altLang="ko-KR" dirty="0">
                <a:latin typeface="Times New Roman" panose="02020603050405020304" pitchFamily="18" charset="0"/>
                <a:ea typeface="맑은 고딕"/>
                <a:cs typeface="Times New Roman" panose="02020603050405020304" pitchFamily="18" charset="0"/>
              </a:rPr>
              <a:t> was used for STDP implementation.</a:t>
            </a:r>
          </a:p>
          <a:p>
            <a:pPr algn="ctr">
              <a:lnSpc>
                <a:spcPct val="150000"/>
              </a:lnSpc>
            </a:pPr>
            <a:r>
              <a:rPr lang="en-US" altLang="ko-KR" dirty="0" err="1">
                <a:latin typeface="Times New Roman" panose="02020603050405020304" pitchFamily="18" charset="0"/>
                <a:ea typeface="맑은 고딕"/>
                <a:cs typeface="Times New Roman" panose="02020603050405020304" pitchFamily="18" charset="0"/>
              </a:rPr>
              <a:t>BindsNET</a:t>
            </a:r>
            <a:r>
              <a:rPr lang="en-US" altLang="ko-KR" dirty="0">
                <a:latin typeface="Times New Roman" panose="02020603050405020304" pitchFamily="18" charset="0"/>
                <a:ea typeface="맑은 고딕"/>
                <a:cs typeface="Times New Roman" panose="02020603050405020304" pitchFamily="18" charset="0"/>
              </a:rPr>
              <a:t> is implementation of SNN based on pytorch and provides framework to solve ODE.</a:t>
            </a:r>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093296"/>
            <a:ext cx="9361040" cy="603204"/>
          </a:xfrm>
        </p:spPr>
        <p:txBody>
          <a:bodyPr/>
          <a:lstStyle/>
          <a:p>
            <a:r>
              <a:rPr lang="en-US" altLang="ko-KR" dirty="0"/>
              <a:t>Hazan, H., Saunders, D. J., Khan, H., Patel, D., </a:t>
            </a:r>
            <a:r>
              <a:rPr lang="en-US" altLang="ko-KR" dirty="0" err="1"/>
              <a:t>Sanghavi</a:t>
            </a:r>
            <a:r>
              <a:rPr lang="en-US" altLang="ko-KR" dirty="0"/>
              <a:t>, D. T., </a:t>
            </a:r>
            <a:r>
              <a:rPr lang="en-US" altLang="ko-KR" dirty="0" err="1"/>
              <a:t>Siegelmann</a:t>
            </a:r>
            <a:r>
              <a:rPr lang="en-US" altLang="ko-KR" dirty="0"/>
              <a:t>, H. T., &amp; </a:t>
            </a:r>
            <a:r>
              <a:rPr lang="en-US" altLang="ko-KR" dirty="0" err="1"/>
              <a:t>Kozma</a:t>
            </a:r>
            <a:r>
              <a:rPr lang="en-US" altLang="ko-KR" dirty="0"/>
              <a:t>, R. (2018). </a:t>
            </a:r>
            <a:r>
              <a:rPr lang="en-US" altLang="ko-KR" dirty="0" err="1"/>
              <a:t>Bindsnet</a:t>
            </a:r>
            <a:r>
              <a:rPr lang="en-US" altLang="ko-KR" dirty="0"/>
              <a:t>: A machine learning-oriented spiking neural networks library in python. Frontiers in neuroinformatics, 12, 89.</a:t>
            </a:r>
            <a:endParaRPr lang="ko-KR" altLang="en-US" dirty="0"/>
          </a:p>
        </p:txBody>
      </p:sp>
      <p:pic>
        <p:nvPicPr>
          <p:cNvPr id="7" name="그림 6">
            <a:extLst>
              <a:ext uri="{FF2B5EF4-FFF2-40B4-BE49-F238E27FC236}">
                <a16:creationId xmlns:a16="http://schemas.microsoft.com/office/drawing/2014/main" id="{9FD68AAD-08C0-1E18-6E61-7F6AB1237B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32719" y="1538790"/>
            <a:ext cx="5040560" cy="3780420"/>
          </a:xfrm>
          <a:prstGeom prst="rect">
            <a:avLst/>
          </a:prstGeom>
        </p:spPr>
      </p:pic>
    </p:spTree>
    <p:extLst>
      <p:ext uri="{BB962C8B-B14F-4D97-AF65-F5344CB8AC3E}">
        <p14:creationId xmlns:p14="http://schemas.microsoft.com/office/powerpoint/2010/main" val="4223512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Methodology: Hyperparameters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093296"/>
            <a:ext cx="9361040" cy="603204"/>
          </a:xfrm>
        </p:spPr>
        <p:txBody>
          <a:bodyPr/>
          <a:lstStyle/>
          <a:p>
            <a:r>
              <a:rPr lang="en-US" altLang="ko-KR" dirty="0"/>
              <a:t>Diehl, P. U., &amp; Cook, M. (2015). Unsupervised learning of digit recognition using spike-timing-dependent plasticity. Frontiers in computational neuroscience, 9, 99.</a:t>
            </a:r>
          </a:p>
          <a:p>
            <a:r>
              <a:rPr lang="en-US" altLang="ko-KR" dirty="0"/>
              <a:t>Lindblad, K., &amp; Nilsson, A. (2023). Adversarial robustness of STDP-trained spiking neural networks.</a:t>
            </a:r>
            <a:endParaRPr lang="ko-KR" altLang="en-US" dirty="0"/>
          </a:p>
        </p:txBody>
      </p:sp>
      <p:pic>
        <p:nvPicPr>
          <p:cNvPr id="9" name="그림 8">
            <a:extLst>
              <a:ext uri="{FF2B5EF4-FFF2-40B4-BE49-F238E27FC236}">
                <a16:creationId xmlns:a16="http://schemas.microsoft.com/office/drawing/2014/main" id="{97025B8A-D27A-21B9-B311-737AC1E441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2520" y="1453923"/>
            <a:ext cx="8640960" cy="3950153"/>
          </a:xfrm>
          <a:prstGeom prst="rect">
            <a:avLst/>
          </a:prstGeom>
        </p:spPr>
      </p:pic>
    </p:spTree>
    <p:extLst>
      <p:ext uri="{BB962C8B-B14F-4D97-AF65-F5344CB8AC3E}">
        <p14:creationId xmlns:p14="http://schemas.microsoft.com/office/powerpoint/2010/main" val="220010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Methodology: Limitations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093296"/>
            <a:ext cx="9361040" cy="603204"/>
          </a:xfrm>
        </p:spPr>
        <p:txBody>
          <a:bodyPr/>
          <a:lstStyle/>
          <a:p>
            <a:r>
              <a:rPr lang="en-US" altLang="ko-KR" dirty="0"/>
              <a:t>Diehl, P. U., &amp; Cook, M. (2015). Unsupervised learning of digit recognition using spike-timing-dependent plasticity. Frontiers in computational neuroscience, 9, 99.</a:t>
            </a:r>
          </a:p>
          <a:p>
            <a:r>
              <a:rPr lang="en-US" altLang="ko-KR" dirty="0"/>
              <a:t>Lindblad, K., &amp; Nilsson, A. (2023). Adversarial robustness of STDP-trained spiking neural networks.</a:t>
            </a:r>
            <a:endParaRPr lang="ko-KR" altLang="en-US" dirty="0"/>
          </a:p>
        </p:txBody>
      </p:sp>
      <p:sp>
        <p:nvSpPr>
          <p:cNvPr id="4" name="TextBox 3">
            <a:extLst>
              <a:ext uri="{FF2B5EF4-FFF2-40B4-BE49-F238E27FC236}">
                <a16:creationId xmlns:a16="http://schemas.microsoft.com/office/drawing/2014/main" id="{F7E11F01-A12C-3036-AF44-4CFCB7BDB976}"/>
              </a:ext>
            </a:extLst>
          </p:cNvPr>
          <p:cNvSpPr txBox="1"/>
          <p:nvPr/>
        </p:nvSpPr>
        <p:spPr>
          <a:xfrm>
            <a:off x="456695" y="2784464"/>
            <a:ext cx="8992609" cy="12890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lnSpc>
                <a:spcPct val="150000"/>
              </a:lnSpc>
              <a:buFontTx/>
              <a:buChar char="-"/>
            </a:pPr>
            <a:r>
              <a:rPr lang="en-US" altLang="ko-KR" dirty="0">
                <a:latin typeface="Times New Roman" panose="02020603050405020304" pitchFamily="18" charset="0"/>
                <a:ea typeface="맑은 고딕"/>
                <a:cs typeface="Times New Roman" panose="02020603050405020304" pitchFamily="18" charset="0"/>
              </a:rPr>
              <a:t>Only MNIST dataset is tested.</a:t>
            </a:r>
          </a:p>
          <a:p>
            <a:pPr marL="285750" indent="-285750" algn="ctr">
              <a:lnSpc>
                <a:spcPct val="150000"/>
              </a:lnSpc>
              <a:buFontTx/>
              <a:buChar char="-"/>
            </a:pPr>
            <a:r>
              <a:rPr lang="en-US" altLang="ko-KR" dirty="0">
                <a:latin typeface="Times New Roman" panose="02020603050405020304" pitchFamily="18" charset="0"/>
                <a:ea typeface="맑은 고딕"/>
                <a:cs typeface="Times New Roman" panose="02020603050405020304" pitchFamily="18" charset="0"/>
              </a:rPr>
              <a:t>There are various STDP rules, but only one rule is utilized.</a:t>
            </a:r>
          </a:p>
          <a:p>
            <a:pPr marL="285750" indent="-285750" algn="ctr">
              <a:lnSpc>
                <a:spcPct val="150000"/>
              </a:lnSpc>
              <a:buFontTx/>
              <a:buChar char="-"/>
            </a:pPr>
            <a:r>
              <a:rPr lang="en-US" altLang="ko-KR" dirty="0">
                <a:latin typeface="Times New Roman" panose="02020603050405020304" pitchFamily="18" charset="0"/>
                <a:ea typeface="맑은 고딕"/>
                <a:cs typeface="Times New Roman" panose="02020603050405020304" pitchFamily="18" charset="0"/>
              </a:rPr>
              <a:t>Only FGSM attacks are evaluated.</a:t>
            </a:r>
          </a:p>
        </p:txBody>
      </p:sp>
    </p:spTree>
    <p:extLst>
      <p:ext uri="{BB962C8B-B14F-4D97-AF65-F5344CB8AC3E}">
        <p14:creationId xmlns:p14="http://schemas.microsoft.com/office/powerpoint/2010/main" val="512597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1090363" cy="461665"/>
          </a:xfrm>
          <a:prstGeom prst="rect">
            <a:avLst/>
          </a:prstGeom>
          <a:noFill/>
        </p:spPr>
        <p:txBody>
          <a:bodyPr wrap="none" lIns="91440" tIns="45720" rIns="91440" bIns="45720" rtlCol="0" anchor="t">
            <a:spAutoFit/>
          </a:bodyPr>
          <a:lstStyle/>
          <a:p>
            <a:r>
              <a:rPr lang="en-US" altLang="ko-KR" sz="2400" dirty="0">
                <a:latin typeface="Times New Roman" panose="02020603050405020304" pitchFamily="18" charset="0"/>
                <a:ea typeface="Noto Sans CJK KR Medium"/>
                <a:cs typeface="Times New Roman" panose="02020603050405020304" pitchFamily="18" charset="0"/>
              </a:rPr>
              <a:t>Results</a:t>
            </a:r>
            <a:endParaRPr lang="ko-KR" altLang="en-US" sz="2400" dirty="0">
              <a:latin typeface="Times New Roman" panose="02020603050405020304" pitchFamily="18" charset="0"/>
              <a:ea typeface="Noto Sans CJK KR Medium" pitchFamily="34" charset="-127"/>
              <a:cs typeface="Times New Roman" panose="02020603050405020304" pitchFamily="18" charset="0"/>
            </a:endParaRPr>
          </a:p>
        </p:txBody>
      </p:sp>
      <p:sp>
        <p:nvSpPr>
          <p:cNvPr id="9" name="바닥글 개체 틀 8">
            <a:extLst>
              <a:ext uri="{FF2B5EF4-FFF2-40B4-BE49-F238E27FC236}">
                <a16:creationId xmlns:a16="http://schemas.microsoft.com/office/drawing/2014/main" id="{2EEDDDA2-469C-6108-0CF0-76249264109F}"/>
              </a:ext>
            </a:extLst>
          </p:cNvPr>
          <p:cNvSpPr>
            <a:spLocks noGrp="1"/>
          </p:cNvSpPr>
          <p:nvPr>
            <p:ph type="ftr" sz="quarter" idx="11"/>
          </p:nvPr>
        </p:nvSpPr>
        <p:spPr>
          <a:xfrm>
            <a:off x="128464" y="6356351"/>
            <a:ext cx="9649072" cy="365125"/>
          </a:xfrm>
        </p:spPr>
        <p:txBody>
          <a:bodyPr/>
          <a:lstStyle/>
          <a:p>
            <a:r>
              <a:rPr lang="en-US" altLang="ko-KR" dirty="0"/>
              <a:t>Lindblad, K., &amp; Nilsson, A. (2023). Adversarial robustness of STDP-trained spiking neural networks.</a:t>
            </a:r>
          </a:p>
        </p:txBody>
      </p:sp>
      <p:pic>
        <p:nvPicPr>
          <p:cNvPr id="3" name="그림 2">
            <a:extLst>
              <a:ext uri="{FF2B5EF4-FFF2-40B4-BE49-F238E27FC236}">
                <a16:creationId xmlns:a16="http://schemas.microsoft.com/office/drawing/2014/main" id="{AE2C0090-E668-6005-46B5-BB2C2E495D25}"/>
              </a:ext>
            </a:extLst>
          </p:cNvPr>
          <p:cNvPicPr>
            <a:picLocks noChangeAspect="1"/>
          </p:cNvPicPr>
          <p:nvPr/>
        </p:nvPicPr>
        <p:blipFill>
          <a:blip r:embed="rId2"/>
          <a:stretch>
            <a:fillRect/>
          </a:stretch>
        </p:blipFill>
        <p:spPr>
          <a:xfrm>
            <a:off x="2562225" y="836712"/>
            <a:ext cx="4781550" cy="1485900"/>
          </a:xfrm>
          <a:prstGeom prst="rect">
            <a:avLst/>
          </a:prstGeom>
        </p:spPr>
      </p:pic>
      <p:pic>
        <p:nvPicPr>
          <p:cNvPr id="5" name="그림 4">
            <a:extLst>
              <a:ext uri="{FF2B5EF4-FFF2-40B4-BE49-F238E27FC236}">
                <a16:creationId xmlns:a16="http://schemas.microsoft.com/office/drawing/2014/main" id="{DA1644AD-A78C-5BED-F665-DF1D584A9AE6}"/>
              </a:ext>
            </a:extLst>
          </p:cNvPr>
          <p:cNvPicPr>
            <a:picLocks noChangeAspect="1"/>
          </p:cNvPicPr>
          <p:nvPr/>
        </p:nvPicPr>
        <p:blipFill>
          <a:blip r:embed="rId3"/>
          <a:stretch>
            <a:fillRect/>
          </a:stretch>
        </p:blipFill>
        <p:spPr>
          <a:xfrm>
            <a:off x="2288704" y="2972732"/>
            <a:ext cx="5328592" cy="2733498"/>
          </a:xfrm>
          <a:prstGeom prst="rect">
            <a:avLst/>
          </a:prstGeom>
        </p:spPr>
      </p:pic>
    </p:spTree>
    <p:extLst>
      <p:ext uri="{BB962C8B-B14F-4D97-AF65-F5344CB8AC3E}">
        <p14:creationId xmlns:p14="http://schemas.microsoft.com/office/powerpoint/2010/main" val="235183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7340" y="620689"/>
            <a:ext cx="1594732" cy="323165"/>
          </a:xfrm>
          <a:prstGeom prst="rect">
            <a:avLst/>
          </a:prstGeom>
          <a:noFill/>
        </p:spPr>
        <p:txBody>
          <a:bodyPr wrap="none" rtlCol="0">
            <a:spAutoFit/>
          </a:bodyPr>
          <a:lstStyle/>
          <a:p>
            <a:r>
              <a:rPr lang="en-US" altLang="ko-KR" sz="1500" dirty="0">
                <a:solidFill>
                  <a:srgbClr val="004094"/>
                </a:solidFill>
                <a:latin typeface="Times New Roman" panose="02020603050405020304" pitchFamily="18" charset="0"/>
                <a:ea typeface="Noto Sans CJK KR Medium" pitchFamily="34" charset="-127"/>
                <a:cs typeface="Times New Roman" panose="02020603050405020304" pitchFamily="18" charset="0"/>
              </a:rPr>
              <a:t>Table of Contents </a:t>
            </a:r>
          </a:p>
        </p:txBody>
      </p:sp>
      <p:sp>
        <p:nvSpPr>
          <p:cNvPr id="29" name="TextBox 28"/>
          <p:cNvSpPr txBox="1"/>
          <p:nvPr/>
        </p:nvSpPr>
        <p:spPr>
          <a:xfrm>
            <a:off x="3071863" y="450207"/>
            <a:ext cx="1704890" cy="2330318"/>
          </a:xfrm>
          <a:prstGeom prst="rect">
            <a:avLst/>
          </a:prstGeom>
          <a:noFill/>
        </p:spPr>
        <p:txBody>
          <a:bodyPr wrap="none" lIns="91440" tIns="45720" rIns="91440" bIns="45720" rtlCol="0" anchor="t">
            <a:spAutoFit/>
          </a:bodyPr>
          <a:lstStyle/>
          <a:p>
            <a:pPr>
              <a:lnSpc>
                <a:spcPct val="200000"/>
              </a:lnSpc>
            </a:pPr>
            <a:r>
              <a:rPr lang="en-US" altLang="ko-KR" sz="1500" dirty="0">
                <a:latin typeface="Times New Roman" panose="02020603050405020304" pitchFamily="18" charset="0"/>
                <a:ea typeface="Noto Sans CJK KR Medium"/>
                <a:cs typeface="Times New Roman" panose="02020603050405020304" pitchFamily="18" charset="0"/>
              </a:rPr>
              <a:t>Hebbian Learning</a:t>
            </a:r>
          </a:p>
          <a:p>
            <a:pPr>
              <a:lnSpc>
                <a:spcPct val="200000"/>
              </a:lnSpc>
            </a:pPr>
            <a:r>
              <a:rPr lang="en-US" altLang="ko-KR" sz="1500" dirty="0">
                <a:latin typeface="Times New Roman" panose="02020603050405020304" pitchFamily="18" charset="0"/>
                <a:ea typeface="Noto Sans CJK KR Medium"/>
                <a:cs typeface="Times New Roman" panose="02020603050405020304" pitchFamily="18" charset="0"/>
              </a:rPr>
              <a:t>Adversarial Attacks</a:t>
            </a:r>
          </a:p>
          <a:p>
            <a:pPr>
              <a:lnSpc>
                <a:spcPct val="200000"/>
              </a:lnSpc>
            </a:pPr>
            <a:r>
              <a:rPr lang="en-US" altLang="ko-KR" sz="1500" dirty="0">
                <a:latin typeface="Times New Roman" panose="02020603050405020304" pitchFamily="18" charset="0"/>
                <a:ea typeface="Noto Sans CJK KR Medium"/>
                <a:cs typeface="Times New Roman" panose="02020603050405020304" pitchFamily="18" charset="0"/>
              </a:rPr>
              <a:t>Methodology</a:t>
            </a:r>
          </a:p>
          <a:p>
            <a:pPr>
              <a:lnSpc>
                <a:spcPct val="200000"/>
              </a:lnSpc>
            </a:pPr>
            <a:r>
              <a:rPr lang="en-US" altLang="ko-KR" sz="1500" dirty="0">
                <a:latin typeface="Times New Roman" panose="02020603050405020304" pitchFamily="18" charset="0"/>
                <a:ea typeface="Noto Sans CJK KR Medium"/>
                <a:cs typeface="Times New Roman" panose="02020603050405020304" pitchFamily="18" charset="0"/>
              </a:rPr>
              <a:t>Results</a:t>
            </a:r>
          </a:p>
          <a:p>
            <a:pPr>
              <a:lnSpc>
                <a:spcPct val="200000"/>
              </a:lnSpc>
            </a:pPr>
            <a:r>
              <a:rPr lang="en-US" altLang="ko-KR" sz="1500" dirty="0">
                <a:latin typeface="Times New Roman" panose="02020603050405020304" pitchFamily="18" charset="0"/>
                <a:ea typeface="Noto Sans CJK KR Medium"/>
                <a:cs typeface="Times New Roman" panose="02020603050405020304" pitchFamily="18" charset="0"/>
              </a:rPr>
              <a:t>Discussion</a:t>
            </a:r>
          </a:p>
        </p:txBody>
      </p:sp>
      <p:sp>
        <p:nvSpPr>
          <p:cNvPr id="2" name="자유형 1"/>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751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Results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093296"/>
            <a:ext cx="9361040" cy="603204"/>
          </a:xfrm>
        </p:spPr>
        <p:txBody>
          <a:bodyPr/>
          <a:lstStyle/>
          <a:p>
            <a:r>
              <a:rPr lang="en-US" altLang="ko-KR" dirty="0"/>
              <a:t>Lindblad, K., &amp; Nilsson, A. (2023). Adversarial robustness of STDP-trained spiking neural networks.</a:t>
            </a:r>
            <a:endParaRPr lang="ko-KR" altLang="en-US" dirty="0"/>
          </a:p>
        </p:txBody>
      </p:sp>
      <p:pic>
        <p:nvPicPr>
          <p:cNvPr id="6" name="그림 5">
            <a:extLst>
              <a:ext uri="{FF2B5EF4-FFF2-40B4-BE49-F238E27FC236}">
                <a16:creationId xmlns:a16="http://schemas.microsoft.com/office/drawing/2014/main" id="{119E93F1-7696-5BA6-2C75-B35A340D92FB}"/>
              </a:ext>
            </a:extLst>
          </p:cNvPr>
          <p:cNvPicPr>
            <a:picLocks noChangeAspect="1"/>
          </p:cNvPicPr>
          <p:nvPr/>
        </p:nvPicPr>
        <p:blipFill>
          <a:blip r:embed="rId2"/>
          <a:stretch>
            <a:fillRect/>
          </a:stretch>
        </p:blipFill>
        <p:spPr>
          <a:xfrm>
            <a:off x="2670596" y="900806"/>
            <a:ext cx="4564808" cy="864096"/>
          </a:xfrm>
          <a:prstGeom prst="rect">
            <a:avLst/>
          </a:prstGeom>
        </p:spPr>
      </p:pic>
      <p:pic>
        <p:nvPicPr>
          <p:cNvPr id="8" name="그림 7">
            <a:extLst>
              <a:ext uri="{FF2B5EF4-FFF2-40B4-BE49-F238E27FC236}">
                <a16:creationId xmlns:a16="http://schemas.microsoft.com/office/drawing/2014/main" id="{44733C08-46CC-B185-3690-E2FFD787D6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92760" y="2011790"/>
            <a:ext cx="4320480" cy="3532439"/>
          </a:xfrm>
          <a:prstGeom prst="rect">
            <a:avLst/>
          </a:prstGeom>
        </p:spPr>
      </p:pic>
    </p:spTree>
    <p:extLst>
      <p:ext uri="{BB962C8B-B14F-4D97-AF65-F5344CB8AC3E}">
        <p14:creationId xmlns:p14="http://schemas.microsoft.com/office/powerpoint/2010/main" val="103311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Results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093296"/>
            <a:ext cx="9361040" cy="603204"/>
          </a:xfrm>
        </p:spPr>
        <p:txBody>
          <a:bodyPr/>
          <a:lstStyle/>
          <a:p>
            <a:r>
              <a:rPr lang="en-US" altLang="ko-KR" dirty="0"/>
              <a:t>Lindblad, K., &amp; Nilsson, A. (2023). Adversarial robustness of STDP-trained spiking neural networks.</a:t>
            </a:r>
            <a:endParaRPr lang="ko-KR" altLang="en-US" dirty="0"/>
          </a:p>
        </p:txBody>
      </p:sp>
      <p:pic>
        <p:nvPicPr>
          <p:cNvPr id="8" name="그림 7">
            <a:extLst>
              <a:ext uri="{FF2B5EF4-FFF2-40B4-BE49-F238E27FC236}">
                <a16:creationId xmlns:a16="http://schemas.microsoft.com/office/drawing/2014/main" id="{44733C08-46CC-B185-3690-E2FFD787D6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7839" y="1916832"/>
            <a:ext cx="8130322" cy="3024336"/>
          </a:xfrm>
          <a:prstGeom prst="rect">
            <a:avLst/>
          </a:prstGeom>
        </p:spPr>
      </p:pic>
    </p:spTree>
    <p:extLst>
      <p:ext uri="{BB962C8B-B14F-4D97-AF65-F5344CB8AC3E}">
        <p14:creationId xmlns:p14="http://schemas.microsoft.com/office/powerpoint/2010/main" val="2703039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1535998" cy="461665"/>
          </a:xfrm>
          <a:prstGeom prst="rect">
            <a:avLst/>
          </a:prstGeom>
          <a:noFill/>
        </p:spPr>
        <p:txBody>
          <a:bodyPr wrap="none" lIns="91440" tIns="45720" rIns="91440" bIns="45720" rtlCol="0" anchor="t">
            <a:spAutoFit/>
          </a:bodyPr>
          <a:lstStyle/>
          <a:p>
            <a:r>
              <a:rPr lang="en-US" altLang="ko-KR" sz="2400" dirty="0">
                <a:latin typeface="Times New Roman" panose="02020603050405020304" pitchFamily="18" charset="0"/>
                <a:ea typeface="Noto Sans CJK KR Medium"/>
                <a:cs typeface="Times New Roman" panose="02020603050405020304" pitchFamily="18" charset="0"/>
              </a:rPr>
              <a:t>Discussion</a:t>
            </a:r>
            <a:endParaRPr lang="ko-KR" altLang="en-US" sz="2400" dirty="0">
              <a:latin typeface="Times New Roman" panose="02020603050405020304" pitchFamily="18" charset="0"/>
              <a:ea typeface="Noto Sans CJK KR Medium" pitchFamily="34" charset="-127"/>
              <a:cs typeface="Times New Roman" panose="02020603050405020304" pitchFamily="18" charset="0"/>
            </a:endParaRPr>
          </a:p>
        </p:txBody>
      </p:sp>
    </p:spTree>
    <p:extLst>
      <p:ext uri="{BB962C8B-B14F-4D97-AF65-F5344CB8AC3E}">
        <p14:creationId xmlns:p14="http://schemas.microsoft.com/office/powerpoint/2010/main" val="438753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Discussion</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093296"/>
            <a:ext cx="9361040" cy="603204"/>
          </a:xfrm>
        </p:spPr>
        <p:txBody>
          <a:bodyPr/>
          <a:lstStyle/>
          <a:p>
            <a:r>
              <a:rPr lang="en-US" altLang="ko-KR" dirty="0"/>
              <a:t>Diehl, P. U., &amp; Cook, M. (2015). Unsupervised learning of digit recognition using spike-timing-dependent plasticity. Frontiers in computational neuroscience, 9, 99.</a:t>
            </a:r>
          </a:p>
          <a:p>
            <a:r>
              <a:rPr lang="en-US" altLang="ko-KR" dirty="0"/>
              <a:t>Lindblad, K., &amp; Nilsson, A. (2023). Adversarial robustness of STDP-trained spiking neural networks.</a:t>
            </a:r>
            <a:endParaRPr lang="ko-KR" altLang="en-US" dirty="0"/>
          </a:p>
        </p:txBody>
      </p:sp>
      <p:sp>
        <p:nvSpPr>
          <p:cNvPr id="4" name="TextBox 3">
            <a:extLst>
              <a:ext uri="{FF2B5EF4-FFF2-40B4-BE49-F238E27FC236}">
                <a16:creationId xmlns:a16="http://schemas.microsoft.com/office/drawing/2014/main" id="{F7E11F01-A12C-3036-AF44-4CFCB7BDB976}"/>
              </a:ext>
            </a:extLst>
          </p:cNvPr>
          <p:cNvSpPr txBox="1"/>
          <p:nvPr/>
        </p:nvSpPr>
        <p:spPr>
          <a:xfrm>
            <a:off x="456695" y="2161217"/>
            <a:ext cx="8992609" cy="25355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lnSpc>
                <a:spcPct val="150000"/>
              </a:lnSpc>
              <a:buFont typeface="Arial" panose="020B0604020202020204" pitchFamily="34" charset="0"/>
              <a:buChar char="•"/>
            </a:pPr>
            <a:r>
              <a:rPr lang="en-US" altLang="ko-KR" dirty="0">
                <a:latin typeface="Times New Roman" panose="02020603050405020304" pitchFamily="18" charset="0"/>
                <a:ea typeface="맑은 고딕"/>
                <a:cs typeface="Times New Roman" panose="02020603050405020304" pitchFamily="18" charset="0"/>
              </a:rPr>
              <a:t>FSGM is effective on STDP network. It drops accuracy.</a:t>
            </a:r>
          </a:p>
          <a:p>
            <a:pPr marL="285750" indent="-285750" algn="ctr">
              <a:lnSpc>
                <a:spcPct val="150000"/>
              </a:lnSpc>
              <a:buFont typeface="Arial" panose="020B0604020202020204" pitchFamily="34" charset="0"/>
              <a:buChar char="•"/>
            </a:pPr>
            <a:r>
              <a:rPr lang="en-US" altLang="ko-KR" dirty="0">
                <a:latin typeface="Times New Roman" panose="02020603050405020304" pitchFamily="18" charset="0"/>
                <a:ea typeface="맑은 고딕"/>
                <a:cs typeface="Times New Roman" panose="02020603050405020304" pitchFamily="18" charset="0"/>
              </a:rPr>
              <a:t>In fact, it is not sufficient evidence to tell that FSGM is effective. So, authors conducted random attack, and networks defended random attack well.</a:t>
            </a:r>
          </a:p>
          <a:p>
            <a:pPr marL="285750" indent="-285750" algn="ctr">
              <a:lnSpc>
                <a:spcPct val="150000"/>
              </a:lnSpc>
              <a:buFont typeface="Arial" panose="020B0604020202020204" pitchFamily="34" charset="0"/>
              <a:buChar char="•"/>
            </a:pPr>
            <a:r>
              <a:rPr lang="en-US" altLang="ko-KR" dirty="0">
                <a:latin typeface="Times New Roman" panose="02020603050405020304" pitchFamily="18" charset="0"/>
                <a:ea typeface="맑은 고딕"/>
                <a:cs typeface="Times New Roman" panose="02020603050405020304" pitchFamily="18" charset="0"/>
              </a:rPr>
              <a:t>ANN is more robust than BPTT SNN. It is different result from previous research.</a:t>
            </a:r>
          </a:p>
          <a:p>
            <a:pPr marL="285750" indent="-285750" algn="ctr">
              <a:lnSpc>
                <a:spcPct val="150000"/>
              </a:lnSpc>
              <a:buFont typeface="Arial" panose="020B0604020202020204" pitchFamily="34" charset="0"/>
              <a:buChar char="•"/>
            </a:pPr>
            <a:r>
              <a:rPr lang="en-US" altLang="ko-KR" dirty="0">
                <a:latin typeface="Times New Roman" panose="02020603050405020304" pitchFamily="18" charset="0"/>
                <a:ea typeface="맑은 고딕"/>
                <a:cs typeface="Times New Roman" panose="02020603050405020304" pitchFamily="18" charset="0"/>
              </a:rPr>
              <a:t>Maybe STDP trained network shows high bias, low variance.</a:t>
            </a:r>
          </a:p>
          <a:p>
            <a:pPr marL="285750" indent="-285750" algn="ctr">
              <a:lnSpc>
                <a:spcPct val="150000"/>
              </a:lnSpc>
              <a:buFont typeface="Arial" panose="020B0604020202020204" pitchFamily="34" charset="0"/>
              <a:buChar char="•"/>
            </a:pPr>
            <a:r>
              <a:rPr lang="en-US" altLang="ko-KR" dirty="0">
                <a:latin typeface="Times New Roman" panose="02020603050405020304" pitchFamily="18" charset="0"/>
                <a:ea typeface="맑은 고딕"/>
                <a:cs typeface="Times New Roman" panose="02020603050405020304" pitchFamily="18" charset="0"/>
              </a:rPr>
              <a:t>But regularized ANN shows bad performance, despite of similar heatmap.</a:t>
            </a:r>
          </a:p>
        </p:txBody>
      </p:sp>
    </p:spTree>
    <p:extLst>
      <p:ext uri="{BB962C8B-B14F-4D97-AF65-F5344CB8AC3E}">
        <p14:creationId xmlns:p14="http://schemas.microsoft.com/office/powerpoint/2010/main" val="2203957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Discussion: Future work</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093296"/>
            <a:ext cx="9361040" cy="603204"/>
          </a:xfrm>
        </p:spPr>
        <p:txBody>
          <a:bodyPr/>
          <a:lstStyle/>
          <a:p>
            <a:r>
              <a:rPr lang="en-US" altLang="ko-KR" dirty="0"/>
              <a:t>Diehl, P. U., &amp; Cook, M. (2015). Unsupervised learning of digit recognition using spike-timing-dependent plasticity. Frontiers in computational neuroscience, 9, 99.</a:t>
            </a:r>
          </a:p>
          <a:p>
            <a:r>
              <a:rPr lang="en-US" altLang="ko-KR" dirty="0"/>
              <a:t>Lindblad, K., &amp; Nilsson, A. (2023). Adversarial robustness of STDP-trained spiking neural networks.</a:t>
            </a:r>
            <a:endParaRPr lang="ko-KR" altLang="en-US" dirty="0"/>
          </a:p>
        </p:txBody>
      </p:sp>
      <p:sp>
        <p:nvSpPr>
          <p:cNvPr id="4" name="TextBox 3">
            <a:extLst>
              <a:ext uri="{FF2B5EF4-FFF2-40B4-BE49-F238E27FC236}">
                <a16:creationId xmlns:a16="http://schemas.microsoft.com/office/drawing/2014/main" id="{F7E11F01-A12C-3036-AF44-4CFCB7BDB976}"/>
              </a:ext>
            </a:extLst>
          </p:cNvPr>
          <p:cNvSpPr txBox="1"/>
          <p:nvPr/>
        </p:nvSpPr>
        <p:spPr>
          <a:xfrm>
            <a:off x="456695" y="2161217"/>
            <a:ext cx="8992609" cy="2120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lnSpc>
                <a:spcPct val="150000"/>
              </a:lnSpc>
              <a:buFont typeface="Arial" panose="020B0604020202020204" pitchFamily="34" charset="0"/>
              <a:buChar char="•"/>
            </a:pPr>
            <a:r>
              <a:rPr lang="en-US" altLang="ko-KR" dirty="0">
                <a:latin typeface="Times New Roman" panose="02020603050405020304" pitchFamily="18" charset="0"/>
                <a:ea typeface="맑은 고딕"/>
                <a:cs typeface="Times New Roman" panose="02020603050405020304" pitchFamily="18" charset="0"/>
              </a:rPr>
              <a:t>Why does STDP-SNN have adversarial robustness?</a:t>
            </a:r>
          </a:p>
          <a:p>
            <a:pPr marL="285750" indent="-285750" algn="ctr">
              <a:lnSpc>
                <a:spcPct val="150000"/>
              </a:lnSpc>
              <a:buFont typeface="Arial" panose="020B0604020202020204" pitchFamily="34" charset="0"/>
              <a:buChar char="•"/>
            </a:pPr>
            <a:r>
              <a:rPr lang="en-US" altLang="ko-KR" dirty="0">
                <a:latin typeface="Times New Roman" panose="02020603050405020304" pitchFamily="18" charset="0"/>
                <a:ea typeface="맑은 고딕"/>
                <a:cs typeface="Times New Roman" panose="02020603050405020304" pitchFamily="18" charset="0"/>
              </a:rPr>
              <a:t>Analyze STDP-SNN with better accuracy.</a:t>
            </a:r>
          </a:p>
          <a:p>
            <a:pPr marL="285750" indent="-285750" algn="ctr">
              <a:lnSpc>
                <a:spcPct val="150000"/>
              </a:lnSpc>
              <a:buFont typeface="Arial" panose="020B0604020202020204" pitchFamily="34" charset="0"/>
              <a:buChar char="•"/>
            </a:pPr>
            <a:r>
              <a:rPr lang="en-US" altLang="ko-KR" dirty="0">
                <a:latin typeface="Times New Roman" panose="02020603050405020304" pitchFamily="18" charset="0"/>
                <a:ea typeface="맑은 고딕"/>
                <a:cs typeface="Times New Roman" panose="02020603050405020304" pitchFamily="18" charset="0"/>
              </a:rPr>
              <a:t>More datasets.</a:t>
            </a:r>
          </a:p>
          <a:p>
            <a:pPr marL="285750" indent="-285750" algn="ctr">
              <a:lnSpc>
                <a:spcPct val="150000"/>
              </a:lnSpc>
              <a:buFont typeface="Arial" panose="020B0604020202020204" pitchFamily="34" charset="0"/>
              <a:buChar char="•"/>
            </a:pPr>
            <a:r>
              <a:rPr lang="en-US" altLang="ko-KR" dirty="0">
                <a:latin typeface="Times New Roman" panose="02020603050405020304" pitchFamily="18" charset="0"/>
                <a:ea typeface="맑은 고딕"/>
                <a:cs typeface="Times New Roman" panose="02020603050405020304" pitchFamily="18" charset="0"/>
              </a:rPr>
              <a:t>Analyze the effect of hyperparameters and architectures to robustness</a:t>
            </a:r>
          </a:p>
          <a:p>
            <a:pPr marL="285750" indent="-285750" algn="ctr">
              <a:lnSpc>
                <a:spcPct val="150000"/>
              </a:lnSpc>
              <a:buFont typeface="Arial" panose="020B0604020202020204" pitchFamily="34" charset="0"/>
              <a:buChar char="•"/>
            </a:pPr>
            <a:r>
              <a:rPr lang="en-US" altLang="ko-KR" dirty="0">
                <a:latin typeface="Times New Roman" panose="02020603050405020304" pitchFamily="18" charset="0"/>
                <a:ea typeface="맑은 고딕"/>
                <a:cs typeface="Times New Roman" panose="02020603050405020304" pitchFamily="18" charset="0"/>
              </a:rPr>
              <a:t>More categories of attacks.</a:t>
            </a:r>
          </a:p>
        </p:txBody>
      </p:sp>
    </p:spTree>
    <p:extLst>
      <p:ext uri="{BB962C8B-B14F-4D97-AF65-F5344CB8AC3E}">
        <p14:creationId xmlns:p14="http://schemas.microsoft.com/office/powerpoint/2010/main" val="1419957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Intro: Reinforcement Learning</a:t>
            </a:r>
            <a:endParaRPr lang="ko-KR" dirty="0">
              <a:latin typeface="Times New Roman" panose="02020603050405020304" pitchFamily="18" charset="0"/>
              <a:cs typeface="Times New Roman" panose="02020603050405020304" pitchFamily="18" charset="0"/>
            </a:endParaRP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EB03F11-5F73-9C81-9880-A829947D199B}"/>
              </a:ext>
            </a:extLst>
          </p:cNvPr>
          <p:cNvSpPr txBox="1"/>
          <p:nvPr/>
        </p:nvSpPr>
        <p:spPr>
          <a:xfrm>
            <a:off x="863771" y="2136338"/>
            <a:ext cx="8178456" cy="2554545"/>
          </a:xfrm>
          <a:prstGeom prst="rect">
            <a:avLst/>
          </a:prstGeom>
          <a:noFill/>
        </p:spPr>
        <p:txBody>
          <a:bodyPr wrap="square" rtlCol="0">
            <a:spAutoFit/>
          </a:bodyPr>
          <a:lstStyle/>
          <a:p>
            <a:r>
              <a:rPr lang="en-US" altLang="ko-KR" sz="2000" i="1" dirty="0">
                <a:latin typeface="Times New Roman" panose="02020603050405020304" pitchFamily="18" charset="0"/>
                <a:cs typeface="Times New Roman" panose="02020603050405020304" pitchFamily="18" charset="0"/>
              </a:rPr>
              <a:t>“… reinforcement learning has also interacted strongly with </a:t>
            </a:r>
            <a:r>
              <a:rPr lang="en-US" altLang="ko-KR" sz="2000" i="1" dirty="0">
                <a:highlight>
                  <a:srgbClr val="FFFF00"/>
                </a:highlight>
                <a:latin typeface="Times New Roman" panose="02020603050405020304" pitchFamily="18" charset="0"/>
                <a:cs typeface="Times New Roman" panose="02020603050405020304" pitchFamily="18" charset="0"/>
              </a:rPr>
              <a:t>psychology and neuroscience</a:t>
            </a:r>
            <a:r>
              <a:rPr lang="en-US" altLang="ko-KR" sz="2000" i="1" dirty="0">
                <a:latin typeface="Times New Roman" panose="02020603050405020304" pitchFamily="18" charset="0"/>
                <a:cs typeface="Times New Roman" panose="02020603050405020304" pitchFamily="18" charset="0"/>
              </a:rPr>
              <a:t>, with substantial benefits going both ways. Of all the forms of machine learning, reinforcement learning is the </a:t>
            </a:r>
            <a:r>
              <a:rPr lang="en-US" altLang="ko-KR" sz="2000" i="1" dirty="0">
                <a:highlight>
                  <a:srgbClr val="FFFF00"/>
                </a:highlight>
                <a:latin typeface="Times New Roman" panose="02020603050405020304" pitchFamily="18" charset="0"/>
                <a:cs typeface="Times New Roman" panose="02020603050405020304" pitchFamily="18" charset="0"/>
              </a:rPr>
              <a:t>closest to</a:t>
            </a:r>
            <a:r>
              <a:rPr lang="en-US" altLang="ko-KR" sz="2000" i="1" dirty="0">
                <a:latin typeface="Times New Roman" panose="02020603050405020304" pitchFamily="18" charset="0"/>
                <a:cs typeface="Times New Roman" panose="02020603050405020304" pitchFamily="18" charset="0"/>
              </a:rPr>
              <a:t> the kind of learning that </a:t>
            </a:r>
            <a:r>
              <a:rPr lang="en-US" altLang="ko-KR" sz="2000" i="1" dirty="0">
                <a:highlight>
                  <a:srgbClr val="FFFF00"/>
                </a:highlight>
                <a:latin typeface="Times New Roman" panose="02020603050405020304" pitchFamily="18" charset="0"/>
                <a:cs typeface="Times New Roman" panose="02020603050405020304" pitchFamily="18" charset="0"/>
              </a:rPr>
              <a:t>humans</a:t>
            </a:r>
            <a:r>
              <a:rPr lang="en-US" altLang="ko-KR" sz="2000" i="1" dirty="0">
                <a:latin typeface="Times New Roman" panose="02020603050405020304" pitchFamily="18" charset="0"/>
                <a:cs typeface="Times New Roman" panose="02020603050405020304" pitchFamily="18" charset="0"/>
              </a:rPr>
              <a:t> and other animals do, and many of the core algorithms of reinforcement learning were originally </a:t>
            </a:r>
            <a:r>
              <a:rPr lang="en-US" altLang="ko-KR" sz="2000" i="1" dirty="0">
                <a:highlight>
                  <a:srgbClr val="FFFF00"/>
                </a:highlight>
                <a:latin typeface="Times New Roman" panose="02020603050405020304" pitchFamily="18" charset="0"/>
                <a:cs typeface="Times New Roman" panose="02020603050405020304" pitchFamily="18" charset="0"/>
              </a:rPr>
              <a:t>inspired by biological learning systems</a:t>
            </a:r>
            <a:r>
              <a:rPr lang="en-US" altLang="ko-KR" sz="2000" i="1" dirty="0">
                <a:latin typeface="Times New Roman" panose="02020603050405020304" pitchFamily="18" charset="0"/>
                <a:cs typeface="Times New Roman" panose="02020603050405020304" pitchFamily="18" charset="0"/>
              </a:rPr>
              <a:t>. Reinforcement learning has </a:t>
            </a:r>
            <a:r>
              <a:rPr lang="en-US" altLang="ko-KR" sz="2000" i="1" dirty="0">
                <a:highlight>
                  <a:srgbClr val="FFFF00"/>
                </a:highlight>
                <a:latin typeface="Times New Roman" panose="02020603050405020304" pitchFamily="18" charset="0"/>
                <a:cs typeface="Times New Roman" panose="02020603050405020304" pitchFamily="18" charset="0"/>
              </a:rPr>
              <a:t>also given back</a:t>
            </a:r>
            <a:r>
              <a:rPr lang="en-US" altLang="ko-KR" sz="2000" i="1" dirty="0">
                <a:latin typeface="Times New Roman" panose="02020603050405020304" pitchFamily="18" charset="0"/>
                <a:cs typeface="Times New Roman" panose="02020603050405020304" pitchFamily="18" charset="0"/>
              </a:rPr>
              <a:t>, both through a psychological model of animal learning that better matches some of the empirical data, and through an influential model of parts of the </a:t>
            </a:r>
            <a:r>
              <a:rPr lang="en-US" altLang="ko-KR" sz="2000" i="1" dirty="0">
                <a:highlight>
                  <a:srgbClr val="FFFF00"/>
                </a:highlight>
                <a:latin typeface="Times New Roman" panose="02020603050405020304" pitchFamily="18" charset="0"/>
                <a:cs typeface="Times New Roman" panose="02020603050405020304" pitchFamily="18" charset="0"/>
              </a:rPr>
              <a:t>brain’s reward system</a:t>
            </a:r>
            <a:r>
              <a:rPr lang="en-US" altLang="ko-KR" sz="2000" i="1" dirty="0">
                <a:latin typeface="Times New Roman" panose="02020603050405020304" pitchFamily="18" charset="0"/>
                <a:cs typeface="Times New Roman" panose="02020603050405020304" pitchFamily="18" charset="0"/>
              </a:rPr>
              <a:t>.”</a:t>
            </a:r>
          </a:p>
        </p:txBody>
      </p:sp>
      <p:sp>
        <p:nvSpPr>
          <p:cNvPr id="3" name="바닥글 개체 틀 2">
            <a:extLst>
              <a:ext uri="{FF2B5EF4-FFF2-40B4-BE49-F238E27FC236}">
                <a16:creationId xmlns:a16="http://schemas.microsoft.com/office/drawing/2014/main" id="{4C8E07C7-5F34-C0B8-BD17-0D3AD4CE208D}"/>
              </a:ext>
            </a:extLst>
          </p:cNvPr>
          <p:cNvSpPr>
            <a:spLocks noGrp="1"/>
          </p:cNvSpPr>
          <p:nvPr>
            <p:ph type="ftr" sz="quarter" idx="11"/>
          </p:nvPr>
        </p:nvSpPr>
        <p:spPr>
          <a:xfrm>
            <a:off x="1784648" y="6356351"/>
            <a:ext cx="6336704" cy="365125"/>
          </a:xfrm>
        </p:spPr>
        <p:txBody>
          <a:bodyPr/>
          <a:lstStyle/>
          <a:p>
            <a:r>
              <a:rPr lang="en-US" altLang="ko-KR" dirty="0"/>
              <a:t>Sutton, R. S., &amp; </a:t>
            </a:r>
            <a:r>
              <a:rPr lang="en-US" altLang="ko-KR" dirty="0" err="1"/>
              <a:t>Barto</a:t>
            </a:r>
            <a:r>
              <a:rPr lang="en-US" altLang="ko-KR" dirty="0"/>
              <a:t>, A. G. (2018). Reinforcement learning: An introduction. MIT press.</a:t>
            </a:r>
            <a:endParaRPr lang="ko-KR" altLang="en-US" dirty="0"/>
          </a:p>
        </p:txBody>
      </p:sp>
    </p:spTree>
    <p:extLst>
      <p:ext uri="{BB962C8B-B14F-4D97-AF65-F5344CB8AC3E}">
        <p14:creationId xmlns:p14="http://schemas.microsoft.com/office/powerpoint/2010/main" val="2735606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2412840" cy="461665"/>
          </a:xfrm>
          <a:prstGeom prst="rect">
            <a:avLst/>
          </a:prstGeom>
          <a:noFill/>
        </p:spPr>
        <p:txBody>
          <a:bodyPr wrap="none" lIns="91440" tIns="45720" rIns="91440" bIns="45720" rtlCol="0" anchor="t">
            <a:spAutoFit/>
          </a:bodyPr>
          <a:lstStyle/>
          <a:p>
            <a:r>
              <a:rPr lang="en-US" altLang="ko-KR" sz="2400" dirty="0">
                <a:latin typeface="Times New Roman" panose="02020603050405020304" pitchFamily="18" charset="0"/>
                <a:ea typeface="Noto Sans CJK KR Medium"/>
                <a:cs typeface="Times New Roman" panose="02020603050405020304" pitchFamily="18" charset="0"/>
              </a:rPr>
              <a:t>Hebbian Learning</a:t>
            </a:r>
            <a:endParaRPr lang="ko-KR" altLang="en-US" sz="2400" dirty="0">
              <a:latin typeface="Times New Roman" panose="02020603050405020304" pitchFamily="18" charset="0"/>
              <a:ea typeface="Noto Sans CJK KR Medium" pitchFamily="34" charset="-127"/>
              <a:cs typeface="Times New Roman" panose="02020603050405020304" pitchFamily="18" charset="0"/>
            </a:endParaRPr>
          </a:p>
        </p:txBody>
      </p:sp>
      <p:pic>
        <p:nvPicPr>
          <p:cNvPr id="7" name="그림 6">
            <a:extLst>
              <a:ext uri="{FF2B5EF4-FFF2-40B4-BE49-F238E27FC236}">
                <a16:creationId xmlns:a16="http://schemas.microsoft.com/office/drawing/2014/main" id="{E2C2787C-800E-4BF6-D8B1-E2021506D1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0591" y="1361953"/>
            <a:ext cx="7344818" cy="4134094"/>
          </a:xfrm>
          <a:prstGeom prst="rect">
            <a:avLst/>
          </a:prstGeom>
        </p:spPr>
      </p:pic>
      <p:sp>
        <p:nvSpPr>
          <p:cNvPr id="9" name="바닥글 개체 틀 8">
            <a:extLst>
              <a:ext uri="{FF2B5EF4-FFF2-40B4-BE49-F238E27FC236}">
                <a16:creationId xmlns:a16="http://schemas.microsoft.com/office/drawing/2014/main" id="{2EEDDDA2-469C-6108-0CF0-76249264109F}"/>
              </a:ext>
            </a:extLst>
          </p:cNvPr>
          <p:cNvSpPr>
            <a:spLocks noGrp="1"/>
          </p:cNvSpPr>
          <p:nvPr>
            <p:ph type="ftr" sz="quarter" idx="11"/>
          </p:nvPr>
        </p:nvSpPr>
        <p:spPr>
          <a:xfrm>
            <a:off x="560512" y="6356351"/>
            <a:ext cx="8784976" cy="365125"/>
          </a:xfrm>
        </p:spPr>
        <p:txBody>
          <a:bodyPr/>
          <a:lstStyle/>
          <a:p>
            <a:r>
              <a:rPr lang="en-US" altLang="ko-KR" dirty="0">
                <a:hlinkClick r:id="rId3"/>
              </a:rPr>
              <a:t>Hebbian Learning Over Reinforcement Learning For Game Intelligence? | by Chintan Trivedi | </a:t>
            </a:r>
            <a:r>
              <a:rPr lang="en-US" altLang="ko-KR" dirty="0" err="1">
                <a:hlinkClick r:id="rId3"/>
              </a:rPr>
              <a:t>deepgamingai</a:t>
            </a:r>
            <a:r>
              <a:rPr lang="en-US" altLang="ko-KR" dirty="0">
                <a:hlinkClick r:id="rId3"/>
              </a:rPr>
              <a:t> | Medium</a:t>
            </a:r>
            <a:endParaRPr lang="ko-KR" altLang="en-US" dirty="0"/>
          </a:p>
        </p:txBody>
      </p:sp>
    </p:spTree>
    <p:extLst>
      <p:ext uri="{BB962C8B-B14F-4D97-AF65-F5344CB8AC3E}">
        <p14:creationId xmlns:p14="http://schemas.microsoft.com/office/powerpoint/2010/main" val="3941623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Hebbian Learning</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456695" y="1334747"/>
            <a:ext cx="8992609" cy="41975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i="1" dirty="0">
                <a:latin typeface="Times New Roman" panose="02020603050405020304" pitchFamily="18" charset="0"/>
                <a:ea typeface="맑은 고딕"/>
                <a:cs typeface="Times New Roman" panose="02020603050405020304" pitchFamily="18" charset="0"/>
              </a:rPr>
              <a:t>“Let us assume that the persistence or repetition of a reverberatory activity (or "trace") tends to induce lasting cellular changes that add to its stability. ... </a:t>
            </a:r>
            <a:r>
              <a:rPr lang="en-US" altLang="ko-KR" i="1" dirty="0">
                <a:highlight>
                  <a:srgbClr val="FFFF00"/>
                </a:highlight>
                <a:latin typeface="Times New Roman" panose="02020603050405020304" pitchFamily="18" charset="0"/>
                <a:ea typeface="맑은 고딕"/>
                <a:cs typeface="Times New Roman" panose="02020603050405020304" pitchFamily="18" charset="0"/>
              </a:rPr>
              <a:t>When an axon of cell A is near enough to excite a cell B and repeatedly or persistently takes part in firing it, some growth process or metabolic change takes place in one or both cells such that A’s efficiency, as one of the cells firing B, is increased.</a:t>
            </a:r>
            <a:r>
              <a:rPr lang="en-US" altLang="ko-KR" i="1" dirty="0">
                <a:latin typeface="Times New Roman" panose="02020603050405020304" pitchFamily="18" charset="0"/>
                <a:ea typeface="맑은 고딕"/>
                <a:cs typeface="Times New Roman" panose="02020603050405020304" pitchFamily="18" charset="0"/>
              </a:rPr>
              <a:t>”</a:t>
            </a: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This statement is called Hebb’s Theory, or Hebbian learning rule. It is often summarized as </a:t>
            </a:r>
            <a:r>
              <a:rPr lang="en-US" altLang="ko-KR" dirty="0">
                <a:highlight>
                  <a:srgbClr val="FFFF00"/>
                </a:highlight>
                <a:latin typeface="Times New Roman" panose="02020603050405020304" pitchFamily="18" charset="0"/>
                <a:ea typeface="맑은 고딕"/>
                <a:cs typeface="Times New Roman" panose="02020603050405020304" pitchFamily="18" charset="0"/>
              </a:rPr>
              <a:t>“Neurons that fire together, wire together.”</a:t>
            </a:r>
            <a:endParaRPr lang="en-US" altLang="ko-KR" i="1" dirty="0">
              <a:highlight>
                <a:srgbClr val="FFFF00"/>
              </a:highlight>
              <a:latin typeface="Times New Roman" panose="02020603050405020304" pitchFamily="18" charset="0"/>
              <a:ea typeface="맑은 고딕"/>
              <a:cs typeface="Times New Roman" panose="02020603050405020304" pitchFamily="18" charset="0"/>
            </a:endParaRP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In the early days of artificial intelligence, it was also used for </a:t>
            </a:r>
            <a:r>
              <a:rPr lang="en-US" altLang="ko-KR" dirty="0" err="1">
                <a:latin typeface="Times New Roman" panose="02020603050405020304" pitchFamily="18" charset="0"/>
                <a:ea typeface="맑은 고딕"/>
                <a:cs typeface="Times New Roman" panose="02020603050405020304" pitchFamily="18" charset="0"/>
              </a:rPr>
              <a:t>perceptrons</a:t>
            </a:r>
            <a:r>
              <a:rPr lang="en-US" altLang="ko-KR" dirty="0">
                <a:latin typeface="Times New Roman" panose="02020603050405020304" pitchFamily="18" charset="0"/>
                <a:ea typeface="맑은 고딕"/>
                <a:cs typeface="Times New Roman" panose="02020603050405020304" pitchFamily="18" charset="0"/>
              </a:rPr>
              <a:t>, and now it is mainly used for biologically plausible neural networks.</a:t>
            </a: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There are non-Hebbian learning dynamics in real neurons, but we will not discuss about it.</a:t>
            </a:r>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306843"/>
            <a:ext cx="9361040" cy="464142"/>
          </a:xfrm>
        </p:spPr>
        <p:txBody>
          <a:bodyPr/>
          <a:lstStyle/>
          <a:p>
            <a:r>
              <a:rPr lang="en-US" altLang="ko-KR" dirty="0"/>
              <a:t>Hebb, D. O. (1949). Organization of behavior. new </a:t>
            </a:r>
            <a:r>
              <a:rPr lang="en-US" altLang="ko-KR" dirty="0" err="1"/>
              <a:t>york</a:t>
            </a:r>
            <a:r>
              <a:rPr lang="en-US" altLang="ko-KR" dirty="0"/>
              <a:t>: Wiley. J. Clin. Psychol, 6(3), 335-307.</a:t>
            </a:r>
          </a:p>
          <a:p>
            <a:r>
              <a:rPr lang="en-US" altLang="ko-KR" dirty="0">
                <a:hlinkClick r:id="rId2"/>
              </a:rPr>
              <a:t>Hebbian theory - Wikipedia</a:t>
            </a:r>
            <a:endParaRPr lang="ko-KR" altLang="en-US" dirty="0"/>
          </a:p>
        </p:txBody>
      </p:sp>
    </p:spTree>
    <p:extLst>
      <p:ext uri="{BB962C8B-B14F-4D97-AF65-F5344CB8AC3E}">
        <p14:creationId xmlns:p14="http://schemas.microsoft.com/office/powerpoint/2010/main" val="4042356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Hebbian Learning: Spike-Timing-Dependent Plasticity</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456695" y="2368966"/>
            <a:ext cx="8992609" cy="2120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i="1" dirty="0">
                <a:latin typeface="Times New Roman" panose="02020603050405020304" pitchFamily="18" charset="0"/>
                <a:ea typeface="맑은 고딕"/>
                <a:cs typeface="Times New Roman" panose="02020603050405020304" pitchFamily="18" charset="0"/>
              </a:rPr>
              <a:t>“Spike-timing-dependent plasticity (STDP) is a biological process that adjusts the strength of connections between neurons in the brain. The process adjusts the connection strengths based on </a:t>
            </a:r>
            <a:r>
              <a:rPr lang="en-US" altLang="ko-KR" i="1" dirty="0">
                <a:highlight>
                  <a:srgbClr val="FFFF00"/>
                </a:highlight>
                <a:latin typeface="Times New Roman" panose="02020603050405020304" pitchFamily="18" charset="0"/>
                <a:ea typeface="맑은 고딕"/>
                <a:cs typeface="Times New Roman" panose="02020603050405020304" pitchFamily="18" charset="0"/>
              </a:rPr>
              <a:t>the relative timing of a particular neuron's output and input action potentials</a:t>
            </a:r>
            <a:r>
              <a:rPr lang="en-US" altLang="ko-KR" i="1" dirty="0">
                <a:latin typeface="Times New Roman" panose="02020603050405020304" pitchFamily="18" charset="0"/>
                <a:ea typeface="맑은 고딕"/>
                <a:cs typeface="Times New Roman" panose="02020603050405020304" pitchFamily="18" charset="0"/>
              </a:rPr>
              <a:t> (or spikes). The STDP process partially explains the activity-dependent development of nervous systems, especially with regard to </a:t>
            </a:r>
            <a:r>
              <a:rPr lang="en-US" altLang="ko-KR" i="1" dirty="0">
                <a:highlight>
                  <a:srgbClr val="FFFF00"/>
                </a:highlight>
                <a:latin typeface="Times New Roman" panose="02020603050405020304" pitchFamily="18" charset="0"/>
                <a:ea typeface="맑은 고딕"/>
                <a:cs typeface="Times New Roman" panose="02020603050405020304" pitchFamily="18" charset="0"/>
              </a:rPr>
              <a:t>long-term potentiation and long-term depression</a:t>
            </a:r>
            <a:r>
              <a:rPr lang="en-US" altLang="ko-KR" i="1" dirty="0">
                <a:latin typeface="Times New Roman" panose="02020603050405020304" pitchFamily="18" charset="0"/>
                <a:ea typeface="맑은 고딕"/>
                <a:cs typeface="Times New Roman" panose="02020603050405020304" pitchFamily="18" charset="0"/>
              </a:rPr>
              <a:t>.”</a:t>
            </a:r>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381328"/>
            <a:ext cx="9361040" cy="315172"/>
          </a:xfrm>
        </p:spPr>
        <p:txBody>
          <a:bodyPr/>
          <a:lstStyle/>
          <a:p>
            <a:r>
              <a:rPr lang="en-US" altLang="ko-KR" dirty="0">
                <a:hlinkClick r:id="rId2"/>
              </a:rPr>
              <a:t>Spike-timing-dependent plasticity - Wikipedia</a:t>
            </a:r>
            <a:endParaRPr lang="ko-KR" altLang="en-US" dirty="0"/>
          </a:p>
        </p:txBody>
      </p:sp>
    </p:spTree>
    <p:extLst>
      <p:ext uri="{BB962C8B-B14F-4D97-AF65-F5344CB8AC3E}">
        <p14:creationId xmlns:p14="http://schemas.microsoft.com/office/powerpoint/2010/main" val="3613152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Hebbian Learning: Spike-Timing-Dependent Plasticity</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15E86E-E727-6190-C04D-7C7F4FADFBD2}"/>
                  </a:ext>
                </a:extLst>
              </p:cNvPr>
              <p:cNvSpPr txBox="1"/>
              <p:nvPr/>
            </p:nvSpPr>
            <p:spPr>
              <a:xfrm>
                <a:off x="456696" y="1288863"/>
                <a:ext cx="5360400" cy="42802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In general, the weights of synapses are updated</a:t>
                </a: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 along to expression below:</a:t>
                </a:r>
              </a:p>
              <a:p>
                <a:pPr algn="ct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ea typeface="맑은 고딕"/>
                          <a:cs typeface="Times New Roman" panose="02020603050405020304" pitchFamily="18" charset="0"/>
                        </a:rPr>
                        <m:t>Δ</m:t>
                      </m:r>
                      <m:r>
                        <a:rPr lang="en-US" altLang="ko-KR" b="0" i="1" smtClean="0">
                          <a:latin typeface="Cambria Math" panose="02040503050406030204" pitchFamily="18" charset="0"/>
                          <a:ea typeface="맑은 고딕"/>
                          <a:cs typeface="Times New Roman" panose="02020603050405020304" pitchFamily="18" charset="0"/>
                        </a:rPr>
                        <m:t>𝑤</m:t>
                      </m:r>
                      <m:r>
                        <a:rPr lang="en-US" altLang="ko-KR" b="0" i="1" smtClean="0">
                          <a:latin typeface="Cambria Math" panose="02040503050406030204" pitchFamily="18" charset="0"/>
                          <a:ea typeface="맑은 고딕"/>
                          <a:cs typeface="Times New Roman" panose="02020603050405020304" pitchFamily="18" charset="0"/>
                        </a:rPr>
                        <m:t>=</m:t>
                      </m:r>
                      <m:d>
                        <m:dPr>
                          <m:begChr m:val="{"/>
                          <m:endChr m:val=""/>
                          <m:ctrlPr>
                            <a:rPr lang="en-US" altLang="ko-KR" b="0" i="1" smtClean="0">
                              <a:latin typeface="Cambria Math" panose="02040503050406030204" pitchFamily="18" charset="0"/>
                              <a:ea typeface="맑은 고딕"/>
                              <a:cs typeface="Times New Roman" panose="02020603050405020304" pitchFamily="18" charset="0"/>
                            </a:rPr>
                          </m:ctrlPr>
                        </m:dPr>
                        <m:e>
                          <m:eqArr>
                            <m:eqArrPr>
                              <m:ctrlPr>
                                <a:rPr lang="en-US" altLang="ko-KR" b="0" i="1" smtClean="0">
                                  <a:latin typeface="Cambria Math" panose="02040503050406030204" pitchFamily="18" charset="0"/>
                                  <a:ea typeface="맑은 고딕"/>
                                  <a:cs typeface="Times New Roman" panose="02020603050405020304" pitchFamily="18" charset="0"/>
                                </a:rPr>
                              </m:ctrlPr>
                            </m:eqArrPr>
                            <m:e>
                              <m:r>
                                <a:rPr lang="en-US" altLang="ko-KR" b="0" i="1" smtClean="0">
                                  <a:latin typeface="Cambria Math" panose="02040503050406030204" pitchFamily="18" charset="0"/>
                                  <a:ea typeface="맑은 고딕"/>
                                  <a:cs typeface="Times New Roman" panose="02020603050405020304" pitchFamily="18" charset="0"/>
                                </a:rPr>
                                <m:t>−</m:t>
                              </m:r>
                              <m:sSup>
                                <m:sSupPr>
                                  <m:ctrlPr>
                                    <a:rPr lang="en-US" altLang="ko-KR" b="0" i="1" smtClean="0">
                                      <a:latin typeface="Cambria Math" panose="02040503050406030204" pitchFamily="18" charset="0"/>
                                      <a:ea typeface="맑은 고딕"/>
                                      <a:cs typeface="Times New Roman" panose="02020603050405020304" pitchFamily="18" charset="0"/>
                                    </a:rPr>
                                  </m:ctrlPr>
                                </m:sSupPr>
                                <m:e>
                                  <m:r>
                                    <a:rPr lang="en-US" altLang="ko-KR" b="0" i="1" smtClean="0">
                                      <a:latin typeface="Cambria Math" panose="02040503050406030204" pitchFamily="18" charset="0"/>
                                      <a:ea typeface="맑은 고딕"/>
                                      <a:cs typeface="Times New Roman" panose="02020603050405020304" pitchFamily="18" charset="0"/>
                                    </a:rPr>
                                    <m:t>𝐴</m:t>
                                  </m:r>
                                </m:e>
                                <m:sup>
                                  <m:r>
                                    <a:rPr lang="en-US" altLang="ko-KR" b="0" i="1" smtClean="0">
                                      <a:latin typeface="Cambria Math" panose="02040503050406030204" pitchFamily="18" charset="0"/>
                                      <a:ea typeface="맑은 고딕"/>
                                      <a:cs typeface="Times New Roman" panose="02020603050405020304" pitchFamily="18" charset="0"/>
                                    </a:rPr>
                                    <m:t>−</m:t>
                                  </m:r>
                                </m:sup>
                              </m:sSup>
                              <m:r>
                                <m:rPr>
                                  <m:sty m:val="p"/>
                                </m:rPr>
                                <a:rPr lang="en-US" altLang="ko-KR" b="0" i="0" smtClean="0">
                                  <a:latin typeface="Cambria Math" panose="02040503050406030204" pitchFamily="18" charset="0"/>
                                  <a:ea typeface="맑은 고딕"/>
                                  <a:cs typeface="Times New Roman" panose="02020603050405020304" pitchFamily="18" charset="0"/>
                                </a:rPr>
                                <m:t>exp</m:t>
                              </m:r>
                              <m:d>
                                <m:dPr>
                                  <m:ctrlPr>
                                    <a:rPr lang="en-US" altLang="ko-KR" b="0" i="1" smtClean="0">
                                      <a:latin typeface="Cambria Math" panose="02040503050406030204" pitchFamily="18" charset="0"/>
                                      <a:ea typeface="맑은 고딕"/>
                                      <a:cs typeface="Times New Roman" panose="02020603050405020304" pitchFamily="18" charset="0"/>
                                    </a:rPr>
                                  </m:ctrlPr>
                                </m:dPr>
                                <m:e>
                                  <m:f>
                                    <m:fPr>
                                      <m:ctrlPr>
                                        <a:rPr lang="en-US" altLang="ko-KR" b="0" i="1" smtClean="0">
                                          <a:latin typeface="Cambria Math" panose="02040503050406030204" pitchFamily="18" charset="0"/>
                                          <a:ea typeface="맑은 고딕"/>
                                          <a:cs typeface="Times New Roman" panose="02020603050405020304" pitchFamily="18" charset="0"/>
                                        </a:rPr>
                                      </m:ctrlPr>
                                    </m:fPr>
                                    <m:num>
                                      <m:r>
                                        <m:rPr>
                                          <m:sty m:val="p"/>
                                        </m:rPr>
                                        <a:rPr lang="en-US" altLang="ko-KR" b="0" i="0" smtClean="0">
                                          <a:latin typeface="Cambria Math" panose="02040503050406030204" pitchFamily="18" charset="0"/>
                                          <a:ea typeface="맑은 고딕"/>
                                          <a:cs typeface="Times New Roman" panose="02020603050405020304" pitchFamily="18" charset="0"/>
                                        </a:rPr>
                                        <m:t>Δ</m:t>
                                      </m:r>
                                      <m:r>
                                        <a:rPr lang="en-US" altLang="ko-KR" b="0" i="1" smtClean="0">
                                          <a:latin typeface="Cambria Math" panose="02040503050406030204" pitchFamily="18" charset="0"/>
                                          <a:ea typeface="맑은 고딕"/>
                                          <a:cs typeface="Times New Roman" panose="02020603050405020304" pitchFamily="18" charset="0"/>
                                        </a:rPr>
                                        <m:t>𝑡</m:t>
                                      </m:r>
                                    </m:num>
                                    <m:den>
                                      <m:sSup>
                                        <m:sSupPr>
                                          <m:ctrlPr>
                                            <a:rPr lang="en-US" altLang="ko-KR" b="0" i="1" smtClean="0">
                                              <a:latin typeface="Cambria Math" panose="02040503050406030204" pitchFamily="18" charset="0"/>
                                              <a:ea typeface="맑은 고딕"/>
                                              <a:cs typeface="Times New Roman" panose="02020603050405020304" pitchFamily="18" charset="0"/>
                                            </a:rPr>
                                          </m:ctrlPr>
                                        </m:sSupPr>
                                        <m:e>
                                          <m:r>
                                            <a:rPr lang="en-US" altLang="ko-KR" b="0" i="1" smtClean="0">
                                              <a:latin typeface="Cambria Math" panose="02040503050406030204" pitchFamily="18" charset="0"/>
                                              <a:ea typeface="맑은 고딕"/>
                                              <a:cs typeface="Times New Roman" panose="02020603050405020304" pitchFamily="18" charset="0"/>
                                            </a:rPr>
                                            <m:t>𝜏</m:t>
                                          </m:r>
                                        </m:e>
                                        <m:sup>
                                          <m:r>
                                            <a:rPr lang="en-US" altLang="ko-KR" b="0" i="1" smtClean="0">
                                              <a:latin typeface="Cambria Math" panose="02040503050406030204" pitchFamily="18" charset="0"/>
                                              <a:ea typeface="맑은 고딕"/>
                                              <a:cs typeface="Times New Roman" panose="02020603050405020304" pitchFamily="18" charset="0"/>
                                            </a:rPr>
                                            <m:t>−</m:t>
                                          </m:r>
                                        </m:sup>
                                      </m:sSup>
                                    </m:den>
                                  </m:f>
                                </m:e>
                              </m:d>
                              <m:r>
                                <a:rPr lang="en-US" altLang="ko-KR" b="0" i="1"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where</m:t>
                              </m:r>
                              <m:r>
                                <a:rPr lang="en-US" altLang="ko-KR" b="0" i="0"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Δ</m:t>
                              </m:r>
                              <m:r>
                                <a:rPr lang="en-US" altLang="ko-KR" b="0" i="1" smtClean="0">
                                  <a:latin typeface="Cambria Math" panose="02040503050406030204" pitchFamily="18" charset="0"/>
                                  <a:ea typeface="맑은 고딕"/>
                                  <a:cs typeface="Times New Roman" panose="02020603050405020304" pitchFamily="18" charset="0"/>
                                </a:rPr>
                                <m:t>𝑡</m:t>
                              </m:r>
                              <m:r>
                                <a:rPr lang="en-US" altLang="ko-KR" b="0" i="1" smtClean="0">
                                  <a:latin typeface="Cambria Math" panose="02040503050406030204" pitchFamily="18" charset="0"/>
                                  <a:ea typeface="맑은 고딕"/>
                                  <a:cs typeface="Times New Roman" panose="02020603050405020304" pitchFamily="18" charset="0"/>
                                </a:rPr>
                                <m:t>&lt;0</m:t>
                              </m:r>
                            </m:e>
                            <m:e>
                              <m:sSup>
                                <m:sSupPr>
                                  <m:ctrlPr>
                                    <a:rPr lang="en-US" altLang="ko-KR" i="1">
                                      <a:latin typeface="Cambria Math" panose="02040503050406030204" pitchFamily="18" charset="0"/>
                                      <a:ea typeface="맑은 고딕"/>
                                      <a:cs typeface="Times New Roman" panose="02020603050405020304" pitchFamily="18" charset="0"/>
                                    </a:rPr>
                                  </m:ctrlPr>
                                </m:sSupPr>
                                <m:e>
                                  <m:r>
                                    <a:rPr lang="en-US" altLang="ko-KR" i="1">
                                      <a:latin typeface="Cambria Math" panose="02040503050406030204" pitchFamily="18" charset="0"/>
                                      <a:ea typeface="맑은 고딕"/>
                                      <a:cs typeface="Times New Roman" panose="02020603050405020304" pitchFamily="18" charset="0"/>
                                    </a:rPr>
                                    <m:t>𝐴</m:t>
                                  </m:r>
                                </m:e>
                                <m:sup>
                                  <m:r>
                                    <a:rPr lang="en-US" altLang="ko-KR" b="0" i="1" smtClean="0">
                                      <a:latin typeface="Cambria Math" panose="02040503050406030204" pitchFamily="18" charset="0"/>
                                      <a:ea typeface="맑은 고딕"/>
                                      <a:cs typeface="Times New Roman" panose="02020603050405020304" pitchFamily="18" charset="0"/>
                                    </a:rPr>
                                    <m:t>+</m:t>
                                  </m:r>
                                </m:sup>
                              </m:sSup>
                              <m:r>
                                <m:rPr>
                                  <m:sty m:val="p"/>
                                </m:rPr>
                                <a:rPr lang="en-US" altLang="ko-KR">
                                  <a:latin typeface="Cambria Math" panose="02040503050406030204" pitchFamily="18" charset="0"/>
                                  <a:ea typeface="맑은 고딕"/>
                                  <a:cs typeface="Times New Roman" panose="02020603050405020304" pitchFamily="18" charset="0"/>
                                </a:rPr>
                                <m:t>exp</m:t>
                              </m:r>
                              <m:d>
                                <m:dPr>
                                  <m:ctrlPr>
                                    <a:rPr lang="en-US" altLang="ko-KR" i="1">
                                      <a:latin typeface="Cambria Math" panose="02040503050406030204" pitchFamily="18" charset="0"/>
                                      <a:ea typeface="맑은 고딕"/>
                                      <a:cs typeface="Times New Roman" panose="02020603050405020304" pitchFamily="18" charset="0"/>
                                    </a:rPr>
                                  </m:ctrlPr>
                                </m:dPr>
                                <m:e>
                                  <m:r>
                                    <a:rPr lang="en-US" altLang="ko-KR" b="0" i="1" smtClean="0">
                                      <a:latin typeface="Cambria Math" panose="02040503050406030204" pitchFamily="18" charset="0"/>
                                      <a:ea typeface="맑은 고딕"/>
                                      <a:cs typeface="Times New Roman" panose="02020603050405020304" pitchFamily="18" charset="0"/>
                                    </a:rPr>
                                    <m:t>−</m:t>
                                  </m:r>
                                  <m:f>
                                    <m:fPr>
                                      <m:ctrlPr>
                                        <a:rPr lang="en-US" altLang="ko-KR" i="1">
                                          <a:latin typeface="Cambria Math" panose="02040503050406030204" pitchFamily="18" charset="0"/>
                                          <a:ea typeface="맑은 고딕"/>
                                          <a:cs typeface="Times New Roman" panose="02020603050405020304" pitchFamily="18" charset="0"/>
                                        </a:rPr>
                                      </m:ctrlPr>
                                    </m:fPr>
                                    <m:num>
                                      <m:r>
                                        <m:rPr>
                                          <m:sty m:val="p"/>
                                        </m:rPr>
                                        <a:rPr lang="en-US" altLang="ko-KR">
                                          <a:latin typeface="Cambria Math" panose="02040503050406030204" pitchFamily="18" charset="0"/>
                                          <a:ea typeface="맑은 고딕"/>
                                          <a:cs typeface="Times New Roman" panose="02020603050405020304" pitchFamily="18" charset="0"/>
                                        </a:rPr>
                                        <m:t>Δ</m:t>
                                      </m:r>
                                      <m:r>
                                        <a:rPr lang="en-US" altLang="ko-KR" i="1">
                                          <a:latin typeface="Cambria Math" panose="02040503050406030204" pitchFamily="18" charset="0"/>
                                          <a:ea typeface="맑은 고딕"/>
                                          <a:cs typeface="Times New Roman" panose="02020603050405020304" pitchFamily="18" charset="0"/>
                                        </a:rPr>
                                        <m:t>𝑡</m:t>
                                      </m:r>
                                    </m:num>
                                    <m:den>
                                      <m:sSup>
                                        <m:sSupPr>
                                          <m:ctrlPr>
                                            <a:rPr lang="en-US" altLang="ko-KR" i="1">
                                              <a:latin typeface="Cambria Math" panose="02040503050406030204" pitchFamily="18" charset="0"/>
                                              <a:ea typeface="맑은 고딕"/>
                                              <a:cs typeface="Times New Roman" panose="02020603050405020304" pitchFamily="18" charset="0"/>
                                            </a:rPr>
                                          </m:ctrlPr>
                                        </m:sSupPr>
                                        <m:e>
                                          <m:r>
                                            <a:rPr lang="en-US" altLang="ko-KR" i="1">
                                              <a:latin typeface="Cambria Math" panose="02040503050406030204" pitchFamily="18" charset="0"/>
                                              <a:ea typeface="맑은 고딕"/>
                                              <a:cs typeface="Times New Roman" panose="02020603050405020304" pitchFamily="18" charset="0"/>
                                            </a:rPr>
                                            <m:t>𝜏</m:t>
                                          </m:r>
                                        </m:e>
                                        <m:sup>
                                          <m:r>
                                            <a:rPr lang="en-US" altLang="ko-KR" b="0" i="1" smtClean="0">
                                              <a:latin typeface="Cambria Math" panose="02040503050406030204" pitchFamily="18" charset="0"/>
                                              <a:ea typeface="맑은 고딕"/>
                                              <a:cs typeface="Times New Roman" panose="02020603050405020304" pitchFamily="18" charset="0"/>
                                            </a:rPr>
                                            <m:t>+</m:t>
                                          </m:r>
                                        </m:sup>
                                      </m:sSup>
                                    </m:den>
                                  </m:f>
                                </m:e>
                              </m:d>
                              <m:r>
                                <a:rPr lang="en-US" altLang="ko-KR" b="0" i="1" smtClean="0">
                                  <a:latin typeface="Cambria Math" panose="02040503050406030204" pitchFamily="18" charset="0"/>
                                  <a:ea typeface="맑은 고딕"/>
                                  <a:cs typeface="Times New Roman" panose="02020603050405020304" pitchFamily="18" charset="0"/>
                                </a:rPr>
                                <m:t> </m:t>
                              </m:r>
                              <m:r>
                                <a:rPr lang="en-US" altLang="ko-KR" b="0" i="0"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where</m:t>
                              </m:r>
                              <m:r>
                                <a:rPr lang="en-US" altLang="ko-KR" b="0" i="1"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Δ</m:t>
                              </m:r>
                              <m:r>
                                <a:rPr lang="en-US" altLang="ko-KR" b="0" i="1" smtClean="0">
                                  <a:latin typeface="Cambria Math" panose="02040503050406030204" pitchFamily="18" charset="0"/>
                                  <a:ea typeface="맑은 고딕"/>
                                  <a:cs typeface="Times New Roman" panose="02020603050405020304" pitchFamily="18" charset="0"/>
                                </a:rPr>
                                <m:t>𝑡</m:t>
                              </m:r>
                              <m:r>
                                <a:rPr lang="en-US" altLang="ko-KR" b="0" i="1" smtClean="0">
                                  <a:latin typeface="Cambria Math" panose="02040503050406030204" pitchFamily="18" charset="0"/>
                                  <a:ea typeface="맑은 고딕"/>
                                  <a:cs typeface="Times New Roman" panose="02020603050405020304" pitchFamily="18" charset="0"/>
                                </a:rPr>
                                <m:t>≥0.</m:t>
                              </m:r>
                            </m:e>
                          </m:eqArr>
                        </m:e>
                      </m:d>
                    </m:oMath>
                  </m:oMathPara>
                </a14:m>
                <a:endParaRPr lang="en-US" altLang="ko-KR" dirty="0">
                  <a:latin typeface="Times New Roman" panose="02020603050405020304" pitchFamily="18" charset="0"/>
                  <a:ea typeface="맑은 고딕"/>
                  <a:cs typeface="Times New Roman" panose="02020603050405020304" pitchFamily="18" charset="0"/>
                </a:endParaRPr>
              </a:p>
              <a:p>
                <a:pPr algn="ctr"/>
                <a:endParaRPr lang="en-US" altLang="ko-KR" dirty="0">
                  <a:latin typeface="Times New Roman" panose="02020603050405020304" pitchFamily="18" charset="0"/>
                  <a:ea typeface="맑은 고딕"/>
                  <a:cs typeface="Times New Roman" panose="02020603050405020304" pitchFamily="18" charset="0"/>
                </a:endParaRP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In limited range form for biological plausibility:</a:t>
                </a:r>
              </a:p>
              <a:p>
                <a:pPr algn="ct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ea typeface="맑은 고딕"/>
                          <a:cs typeface="Times New Roman" panose="02020603050405020304" pitchFamily="18" charset="0"/>
                        </a:rPr>
                        <m:t>Δ</m:t>
                      </m:r>
                      <m:r>
                        <a:rPr lang="en-US" altLang="ko-KR" b="0" i="1" smtClean="0">
                          <a:latin typeface="Cambria Math" panose="02040503050406030204" pitchFamily="18" charset="0"/>
                          <a:ea typeface="맑은 고딕"/>
                          <a:cs typeface="Times New Roman" panose="02020603050405020304" pitchFamily="18" charset="0"/>
                        </a:rPr>
                        <m:t>𝑤</m:t>
                      </m:r>
                      <m:r>
                        <a:rPr lang="en-US" altLang="ko-KR" b="0" i="1" smtClean="0">
                          <a:latin typeface="Cambria Math" panose="02040503050406030204" pitchFamily="18" charset="0"/>
                          <a:ea typeface="맑은 고딕"/>
                          <a:cs typeface="Times New Roman" panose="02020603050405020304" pitchFamily="18" charset="0"/>
                        </a:rPr>
                        <m:t>=</m:t>
                      </m:r>
                      <m:d>
                        <m:dPr>
                          <m:begChr m:val="{"/>
                          <m:endChr m:val=""/>
                          <m:ctrlPr>
                            <a:rPr lang="en-US" altLang="ko-KR" b="0" i="1" smtClean="0">
                              <a:latin typeface="Cambria Math" panose="02040503050406030204" pitchFamily="18" charset="0"/>
                              <a:ea typeface="맑은 고딕"/>
                              <a:cs typeface="Times New Roman" panose="02020603050405020304" pitchFamily="18" charset="0"/>
                            </a:rPr>
                          </m:ctrlPr>
                        </m:dPr>
                        <m:e>
                          <m:eqArr>
                            <m:eqArrPr>
                              <m:ctrlPr>
                                <a:rPr lang="en-US" altLang="ko-KR" b="0" i="1" smtClean="0">
                                  <a:latin typeface="Cambria Math" panose="02040503050406030204" pitchFamily="18" charset="0"/>
                                  <a:ea typeface="맑은 고딕"/>
                                  <a:cs typeface="Times New Roman" panose="02020603050405020304" pitchFamily="18" charset="0"/>
                                </a:rPr>
                              </m:ctrlPr>
                            </m:eqArrPr>
                            <m:e>
                              <m:r>
                                <a:rPr lang="en-US" altLang="ko-KR" b="0" i="1" smtClean="0">
                                  <a:latin typeface="Cambria Math" panose="02040503050406030204" pitchFamily="18" charset="0"/>
                                  <a:ea typeface="맑은 고딕"/>
                                  <a:cs typeface="Times New Roman" panose="02020603050405020304" pitchFamily="18" charset="0"/>
                                </a:rPr>
                                <m:t>−</m:t>
                              </m:r>
                              <m:sSup>
                                <m:sSupPr>
                                  <m:ctrlPr>
                                    <a:rPr lang="en-US" altLang="ko-KR" b="0" i="1" smtClean="0">
                                      <a:latin typeface="Cambria Math" panose="02040503050406030204" pitchFamily="18" charset="0"/>
                                      <a:ea typeface="맑은 고딕"/>
                                      <a:cs typeface="Times New Roman" panose="02020603050405020304" pitchFamily="18" charset="0"/>
                                    </a:rPr>
                                  </m:ctrlPr>
                                </m:sSupPr>
                                <m:e>
                                  <m:r>
                                    <a:rPr lang="en-US" altLang="ko-KR" b="0" i="1" smtClean="0">
                                      <a:latin typeface="Cambria Math" panose="02040503050406030204" pitchFamily="18" charset="0"/>
                                      <a:ea typeface="맑은 고딕"/>
                                      <a:cs typeface="Times New Roman" panose="02020603050405020304" pitchFamily="18" charset="0"/>
                                    </a:rPr>
                                    <m:t>𝐴</m:t>
                                  </m:r>
                                </m:e>
                                <m:sup>
                                  <m:r>
                                    <a:rPr lang="en-US" altLang="ko-KR" b="0" i="1" smtClean="0">
                                      <a:latin typeface="Cambria Math" panose="02040503050406030204" pitchFamily="18" charset="0"/>
                                      <a:ea typeface="맑은 고딕"/>
                                      <a:cs typeface="Times New Roman" panose="02020603050405020304" pitchFamily="18" charset="0"/>
                                    </a:rPr>
                                    <m:t>−</m:t>
                                  </m:r>
                                </m:sup>
                              </m:sSup>
                              <m:r>
                                <m:rPr>
                                  <m:sty m:val="p"/>
                                </m:rPr>
                                <a:rPr lang="en-US" altLang="ko-KR" b="0" i="0" smtClean="0">
                                  <a:latin typeface="Cambria Math" panose="02040503050406030204" pitchFamily="18" charset="0"/>
                                  <a:ea typeface="맑은 고딕"/>
                                  <a:cs typeface="Times New Roman" panose="02020603050405020304" pitchFamily="18" charset="0"/>
                                </a:rPr>
                                <m:t>exp</m:t>
                              </m:r>
                              <m:d>
                                <m:dPr>
                                  <m:ctrlPr>
                                    <a:rPr lang="en-US" altLang="ko-KR" b="0" i="1" smtClean="0">
                                      <a:latin typeface="Cambria Math" panose="02040503050406030204" pitchFamily="18" charset="0"/>
                                      <a:ea typeface="맑은 고딕"/>
                                      <a:cs typeface="Times New Roman" panose="02020603050405020304" pitchFamily="18" charset="0"/>
                                    </a:rPr>
                                  </m:ctrlPr>
                                </m:dPr>
                                <m:e>
                                  <m:f>
                                    <m:fPr>
                                      <m:ctrlPr>
                                        <a:rPr lang="en-US" altLang="ko-KR" b="0" i="1" smtClean="0">
                                          <a:latin typeface="Cambria Math" panose="02040503050406030204" pitchFamily="18" charset="0"/>
                                          <a:ea typeface="맑은 고딕"/>
                                          <a:cs typeface="Times New Roman" panose="02020603050405020304" pitchFamily="18" charset="0"/>
                                        </a:rPr>
                                      </m:ctrlPr>
                                    </m:fPr>
                                    <m:num>
                                      <m:r>
                                        <m:rPr>
                                          <m:sty m:val="p"/>
                                        </m:rPr>
                                        <a:rPr lang="en-US" altLang="ko-KR" b="0" i="0" smtClean="0">
                                          <a:latin typeface="Cambria Math" panose="02040503050406030204" pitchFamily="18" charset="0"/>
                                          <a:ea typeface="맑은 고딕"/>
                                          <a:cs typeface="Times New Roman" panose="02020603050405020304" pitchFamily="18" charset="0"/>
                                        </a:rPr>
                                        <m:t>Δ</m:t>
                                      </m:r>
                                      <m:r>
                                        <a:rPr lang="en-US" altLang="ko-KR" b="0" i="1" smtClean="0">
                                          <a:latin typeface="Cambria Math" panose="02040503050406030204" pitchFamily="18" charset="0"/>
                                          <a:ea typeface="맑은 고딕"/>
                                          <a:cs typeface="Times New Roman" panose="02020603050405020304" pitchFamily="18" charset="0"/>
                                        </a:rPr>
                                        <m:t>𝑡</m:t>
                                      </m:r>
                                    </m:num>
                                    <m:den>
                                      <m:sSup>
                                        <m:sSupPr>
                                          <m:ctrlPr>
                                            <a:rPr lang="en-US" altLang="ko-KR" b="0" i="1" smtClean="0">
                                              <a:latin typeface="Cambria Math" panose="02040503050406030204" pitchFamily="18" charset="0"/>
                                              <a:ea typeface="맑은 고딕"/>
                                              <a:cs typeface="Times New Roman" panose="02020603050405020304" pitchFamily="18" charset="0"/>
                                            </a:rPr>
                                          </m:ctrlPr>
                                        </m:sSupPr>
                                        <m:e>
                                          <m:r>
                                            <a:rPr lang="en-US" altLang="ko-KR" b="0" i="1" smtClean="0">
                                              <a:latin typeface="Cambria Math" panose="02040503050406030204" pitchFamily="18" charset="0"/>
                                              <a:ea typeface="맑은 고딕"/>
                                              <a:cs typeface="Times New Roman" panose="02020603050405020304" pitchFamily="18" charset="0"/>
                                            </a:rPr>
                                            <m:t>𝜏</m:t>
                                          </m:r>
                                        </m:e>
                                        <m:sup>
                                          <m:r>
                                            <a:rPr lang="en-US" altLang="ko-KR" b="0" i="1" smtClean="0">
                                              <a:latin typeface="Cambria Math" panose="02040503050406030204" pitchFamily="18" charset="0"/>
                                              <a:ea typeface="맑은 고딕"/>
                                              <a:cs typeface="Times New Roman" panose="02020603050405020304" pitchFamily="18" charset="0"/>
                                            </a:rPr>
                                            <m:t>−</m:t>
                                          </m:r>
                                        </m:sup>
                                      </m:sSup>
                                    </m:den>
                                  </m:f>
                                </m:e>
                              </m:d>
                              <m:r>
                                <a:rPr lang="en-US" altLang="ko-KR" b="0" i="1"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where</m:t>
                              </m:r>
                              <m:r>
                                <a:rPr lang="en-US" altLang="ko-KR" b="0" i="0"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Δ</m:t>
                              </m:r>
                              <m:r>
                                <a:rPr lang="en-US" altLang="ko-KR" b="0" i="1" smtClean="0">
                                  <a:latin typeface="Cambria Math" panose="02040503050406030204" pitchFamily="18" charset="0"/>
                                  <a:ea typeface="맑은 고딕"/>
                                  <a:cs typeface="Times New Roman" panose="02020603050405020304" pitchFamily="18" charset="0"/>
                                </a:rPr>
                                <m:t>𝑡</m:t>
                              </m:r>
                              <m:r>
                                <a:rPr lang="en-US" altLang="ko-KR" b="0" i="1" smtClean="0">
                                  <a:latin typeface="Cambria Math" panose="02040503050406030204" pitchFamily="18" charset="0"/>
                                  <a:ea typeface="맑은 고딕"/>
                                  <a:cs typeface="Times New Roman" panose="02020603050405020304" pitchFamily="18" charset="0"/>
                                </a:rPr>
                                <m:t>&lt;0</m:t>
                              </m:r>
                            </m:e>
                            <m:e>
                              <m:sSup>
                                <m:sSupPr>
                                  <m:ctrlPr>
                                    <a:rPr lang="en-US" altLang="ko-KR" i="1">
                                      <a:latin typeface="Cambria Math" panose="02040503050406030204" pitchFamily="18" charset="0"/>
                                      <a:ea typeface="맑은 고딕"/>
                                      <a:cs typeface="Times New Roman" panose="02020603050405020304" pitchFamily="18" charset="0"/>
                                    </a:rPr>
                                  </m:ctrlPr>
                                </m:sSupPr>
                                <m:e>
                                  <m:r>
                                    <a:rPr lang="en-US" altLang="ko-KR" i="1">
                                      <a:latin typeface="Cambria Math" panose="02040503050406030204" pitchFamily="18" charset="0"/>
                                      <a:ea typeface="맑은 고딕"/>
                                      <a:cs typeface="Times New Roman" panose="02020603050405020304" pitchFamily="18" charset="0"/>
                                    </a:rPr>
                                    <m:t>𝐴</m:t>
                                  </m:r>
                                </m:e>
                                <m:sup>
                                  <m:r>
                                    <a:rPr lang="en-US" altLang="ko-KR" b="0" i="1" smtClean="0">
                                      <a:latin typeface="Cambria Math" panose="02040503050406030204" pitchFamily="18" charset="0"/>
                                      <a:ea typeface="맑은 고딕"/>
                                      <a:cs typeface="Times New Roman" panose="02020603050405020304" pitchFamily="18" charset="0"/>
                                    </a:rPr>
                                    <m:t>+</m:t>
                                  </m:r>
                                </m:sup>
                              </m:sSup>
                              <m:r>
                                <a:rPr lang="en-US" altLang="ko-KR" b="0" i="0" smtClean="0">
                                  <a:latin typeface="Cambria Math" panose="02040503050406030204" pitchFamily="18" charset="0"/>
                                  <a:ea typeface="맑은 고딕"/>
                                  <a:cs typeface="Times New Roman" panose="02020603050405020304" pitchFamily="18" charset="0"/>
                                </a:rPr>
                                <m:t>(</m:t>
                              </m:r>
                              <m:sSub>
                                <m:sSubPr>
                                  <m:ctrlPr>
                                    <a:rPr lang="en-US" altLang="ko-KR" b="0" i="1" smtClean="0">
                                      <a:latin typeface="Cambria Math" panose="02040503050406030204" pitchFamily="18" charset="0"/>
                                      <a:ea typeface="맑은 고딕"/>
                                      <a:cs typeface="Times New Roman" panose="02020603050405020304" pitchFamily="18" charset="0"/>
                                    </a:rPr>
                                  </m:ctrlPr>
                                </m:sSubPr>
                                <m:e>
                                  <m:r>
                                    <a:rPr lang="en-US" altLang="ko-KR" b="0" i="1" smtClean="0">
                                      <a:latin typeface="Cambria Math" panose="02040503050406030204" pitchFamily="18" charset="0"/>
                                      <a:ea typeface="맑은 고딕"/>
                                      <a:cs typeface="Times New Roman" panose="02020603050405020304" pitchFamily="18" charset="0"/>
                                    </a:rPr>
                                    <m:t>𝑤</m:t>
                                  </m:r>
                                </m:e>
                                <m:sub>
                                  <m:r>
                                    <a:rPr lang="en-US" altLang="ko-KR" b="0" i="1" smtClean="0">
                                      <a:latin typeface="Cambria Math" panose="02040503050406030204" pitchFamily="18" charset="0"/>
                                      <a:ea typeface="맑은 고딕"/>
                                      <a:cs typeface="Times New Roman" panose="02020603050405020304" pitchFamily="18" charset="0"/>
                                    </a:rPr>
                                    <m:t>𝑚𝑎𝑥</m:t>
                                  </m:r>
                                </m:sub>
                              </m:sSub>
                              <m:r>
                                <a:rPr lang="en-US" altLang="ko-KR" b="0" i="1" smtClean="0">
                                  <a:latin typeface="Cambria Math" panose="02040503050406030204" pitchFamily="18" charset="0"/>
                                  <a:ea typeface="맑은 고딕"/>
                                  <a:cs typeface="Times New Roman" panose="02020603050405020304" pitchFamily="18" charset="0"/>
                                </a:rPr>
                                <m:t>−</m:t>
                              </m:r>
                              <m:r>
                                <a:rPr lang="en-US" altLang="ko-KR" b="0" i="1" smtClean="0">
                                  <a:latin typeface="Cambria Math" panose="02040503050406030204" pitchFamily="18" charset="0"/>
                                  <a:ea typeface="맑은 고딕"/>
                                  <a:cs typeface="Times New Roman" panose="02020603050405020304" pitchFamily="18" charset="0"/>
                                </a:rPr>
                                <m:t>𝑤</m:t>
                              </m:r>
                              <m:r>
                                <a:rPr lang="en-US" altLang="ko-KR" b="0" i="0" smtClean="0">
                                  <a:latin typeface="Cambria Math" panose="02040503050406030204" pitchFamily="18" charset="0"/>
                                  <a:ea typeface="맑은 고딕"/>
                                  <a:cs typeface="Times New Roman" panose="02020603050405020304" pitchFamily="18" charset="0"/>
                                </a:rPr>
                                <m:t>)</m:t>
                              </m:r>
                              <m:r>
                                <m:rPr>
                                  <m:sty m:val="p"/>
                                </m:rPr>
                                <a:rPr lang="en-US" altLang="ko-KR">
                                  <a:latin typeface="Cambria Math" panose="02040503050406030204" pitchFamily="18" charset="0"/>
                                  <a:ea typeface="맑은 고딕"/>
                                  <a:cs typeface="Times New Roman" panose="02020603050405020304" pitchFamily="18" charset="0"/>
                                </a:rPr>
                                <m:t>exp</m:t>
                              </m:r>
                              <m:d>
                                <m:dPr>
                                  <m:ctrlPr>
                                    <a:rPr lang="en-US" altLang="ko-KR" i="1">
                                      <a:latin typeface="Cambria Math" panose="02040503050406030204" pitchFamily="18" charset="0"/>
                                      <a:ea typeface="맑은 고딕"/>
                                      <a:cs typeface="Times New Roman" panose="02020603050405020304" pitchFamily="18" charset="0"/>
                                    </a:rPr>
                                  </m:ctrlPr>
                                </m:dPr>
                                <m:e>
                                  <m:r>
                                    <a:rPr lang="en-US" altLang="ko-KR" b="0" i="1" smtClean="0">
                                      <a:latin typeface="Cambria Math" panose="02040503050406030204" pitchFamily="18" charset="0"/>
                                      <a:ea typeface="맑은 고딕"/>
                                      <a:cs typeface="Times New Roman" panose="02020603050405020304" pitchFamily="18" charset="0"/>
                                    </a:rPr>
                                    <m:t>−</m:t>
                                  </m:r>
                                  <m:f>
                                    <m:fPr>
                                      <m:ctrlPr>
                                        <a:rPr lang="en-US" altLang="ko-KR" i="1">
                                          <a:latin typeface="Cambria Math" panose="02040503050406030204" pitchFamily="18" charset="0"/>
                                          <a:ea typeface="맑은 고딕"/>
                                          <a:cs typeface="Times New Roman" panose="02020603050405020304" pitchFamily="18" charset="0"/>
                                        </a:rPr>
                                      </m:ctrlPr>
                                    </m:fPr>
                                    <m:num>
                                      <m:r>
                                        <m:rPr>
                                          <m:sty m:val="p"/>
                                        </m:rPr>
                                        <a:rPr lang="en-US" altLang="ko-KR">
                                          <a:latin typeface="Cambria Math" panose="02040503050406030204" pitchFamily="18" charset="0"/>
                                          <a:ea typeface="맑은 고딕"/>
                                          <a:cs typeface="Times New Roman" panose="02020603050405020304" pitchFamily="18" charset="0"/>
                                        </a:rPr>
                                        <m:t>Δ</m:t>
                                      </m:r>
                                      <m:r>
                                        <a:rPr lang="en-US" altLang="ko-KR" i="1">
                                          <a:latin typeface="Cambria Math" panose="02040503050406030204" pitchFamily="18" charset="0"/>
                                          <a:ea typeface="맑은 고딕"/>
                                          <a:cs typeface="Times New Roman" panose="02020603050405020304" pitchFamily="18" charset="0"/>
                                        </a:rPr>
                                        <m:t>𝑡</m:t>
                                      </m:r>
                                    </m:num>
                                    <m:den>
                                      <m:sSup>
                                        <m:sSupPr>
                                          <m:ctrlPr>
                                            <a:rPr lang="en-US" altLang="ko-KR" i="1">
                                              <a:latin typeface="Cambria Math" panose="02040503050406030204" pitchFamily="18" charset="0"/>
                                              <a:ea typeface="맑은 고딕"/>
                                              <a:cs typeface="Times New Roman" panose="02020603050405020304" pitchFamily="18" charset="0"/>
                                            </a:rPr>
                                          </m:ctrlPr>
                                        </m:sSupPr>
                                        <m:e>
                                          <m:r>
                                            <a:rPr lang="en-US" altLang="ko-KR" i="1">
                                              <a:latin typeface="Cambria Math" panose="02040503050406030204" pitchFamily="18" charset="0"/>
                                              <a:ea typeface="맑은 고딕"/>
                                              <a:cs typeface="Times New Roman" panose="02020603050405020304" pitchFamily="18" charset="0"/>
                                            </a:rPr>
                                            <m:t>𝜏</m:t>
                                          </m:r>
                                        </m:e>
                                        <m:sup>
                                          <m:r>
                                            <a:rPr lang="en-US" altLang="ko-KR" b="0" i="1" smtClean="0">
                                              <a:latin typeface="Cambria Math" panose="02040503050406030204" pitchFamily="18" charset="0"/>
                                              <a:ea typeface="맑은 고딕"/>
                                              <a:cs typeface="Times New Roman" panose="02020603050405020304" pitchFamily="18" charset="0"/>
                                            </a:rPr>
                                            <m:t>+</m:t>
                                          </m:r>
                                        </m:sup>
                                      </m:sSup>
                                    </m:den>
                                  </m:f>
                                </m:e>
                              </m:d>
                              <m:r>
                                <a:rPr lang="en-US" altLang="ko-KR" b="0" i="1" smtClean="0">
                                  <a:latin typeface="Cambria Math" panose="02040503050406030204" pitchFamily="18" charset="0"/>
                                  <a:ea typeface="맑은 고딕"/>
                                  <a:cs typeface="Times New Roman" panose="02020603050405020304" pitchFamily="18" charset="0"/>
                                </a:rPr>
                                <m:t> </m:t>
                              </m:r>
                              <m:r>
                                <a:rPr lang="en-US" altLang="ko-KR" b="0" i="0"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where</m:t>
                              </m:r>
                              <m:r>
                                <a:rPr lang="en-US" altLang="ko-KR" b="0" i="1" smtClean="0">
                                  <a:latin typeface="Cambria Math" panose="02040503050406030204" pitchFamily="18" charset="0"/>
                                  <a:ea typeface="맑은 고딕"/>
                                  <a:cs typeface="Times New Roman" panose="02020603050405020304" pitchFamily="18" charset="0"/>
                                </a:rPr>
                                <m:t> </m:t>
                              </m:r>
                              <m:r>
                                <m:rPr>
                                  <m:sty m:val="p"/>
                                </m:rPr>
                                <a:rPr lang="en-US" altLang="ko-KR" b="0" i="0" smtClean="0">
                                  <a:latin typeface="Cambria Math" panose="02040503050406030204" pitchFamily="18" charset="0"/>
                                  <a:ea typeface="맑은 고딕"/>
                                  <a:cs typeface="Times New Roman" panose="02020603050405020304" pitchFamily="18" charset="0"/>
                                </a:rPr>
                                <m:t>Δ</m:t>
                              </m:r>
                              <m:r>
                                <a:rPr lang="en-US" altLang="ko-KR" b="0" i="1" smtClean="0">
                                  <a:latin typeface="Cambria Math" panose="02040503050406030204" pitchFamily="18" charset="0"/>
                                  <a:ea typeface="맑은 고딕"/>
                                  <a:cs typeface="Times New Roman" panose="02020603050405020304" pitchFamily="18" charset="0"/>
                                </a:rPr>
                                <m:t>𝑡</m:t>
                              </m:r>
                              <m:r>
                                <a:rPr lang="en-US" altLang="ko-KR" b="0" i="1" smtClean="0">
                                  <a:latin typeface="Cambria Math" panose="02040503050406030204" pitchFamily="18" charset="0"/>
                                  <a:ea typeface="맑은 고딕"/>
                                  <a:cs typeface="Times New Roman" panose="02020603050405020304" pitchFamily="18" charset="0"/>
                                </a:rPr>
                                <m:t>≥0.</m:t>
                              </m:r>
                            </m:e>
                          </m:eqArr>
                        </m:e>
                      </m:d>
                    </m:oMath>
                  </m:oMathPara>
                </a14:m>
                <a:endParaRPr lang="en-US" altLang="ko-KR" dirty="0">
                  <a:latin typeface="Times New Roman" panose="02020603050405020304" pitchFamily="18" charset="0"/>
                  <a:ea typeface="맑은 고딕"/>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615E86E-E727-6190-C04D-7C7F4FADFBD2}"/>
                  </a:ext>
                </a:extLst>
              </p:cNvPr>
              <p:cNvSpPr txBox="1">
                <a:spLocks noRot="1" noChangeAspect="1" noMove="1" noResize="1" noEditPoints="1" noAdjustHandles="1" noChangeArrowheads="1" noChangeShapeType="1" noTextEdit="1"/>
              </p:cNvSpPr>
              <p:nvPr/>
            </p:nvSpPr>
            <p:spPr>
              <a:xfrm>
                <a:off x="456696" y="1288863"/>
                <a:ext cx="5360400" cy="4280274"/>
              </a:xfrm>
              <a:prstGeom prst="rect">
                <a:avLst/>
              </a:prstGeom>
              <a:blipFill>
                <a:blip r:embed="rId2"/>
                <a:stretch>
                  <a:fillRect/>
                </a:stretch>
              </a:blipFill>
            </p:spPr>
            <p:txBody>
              <a:bodyPr/>
              <a:lstStyle/>
              <a:p>
                <a:r>
                  <a:rPr lang="ko-KR" altLang="en-US">
                    <a:noFill/>
                  </a:rPr>
                  <a:t> </a:t>
                </a:r>
              </a:p>
            </p:txBody>
          </p:sp>
        </mc:Fallback>
      </mc:AlternateContent>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381328"/>
            <a:ext cx="9361040" cy="315172"/>
          </a:xfrm>
        </p:spPr>
        <p:txBody>
          <a:bodyPr/>
          <a:lstStyle/>
          <a:p>
            <a:r>
              <a:rPr lang="en-US" altLang="ko-KR" dirty="0">
                <a:hlinkClick r:id="rId3"/>
              </a:rPr>
              <a:t>Spike-timing-dependent plasticity – Wikipedia</a:t>
            </a:r>
            <a:endParaRPr lang="en-US" altLang="ko-KR" dirty="0"/>
          </a:p>
          <a:p>
            <a:r>
              <a:rPr lang="en-US" altLang="ko-KR" b="0" i="0" dirty="0">
                <a:solidFill>
                  <a:srgbClr val="222222"/>
                </a:solidFill>
                <a:effectLst/>
                <a:highlight>
                  <a:srgbClr val="FFFFFF"/>
                </a:highlight>
                <a:latin typeface="Arial" panose="020B0604020202020204" pitchFamily="34" charset="0"/>
              </a:rPr>
              <a:t>Lindblad, K., &amp; Nilsson, A. (2023). Adversarial robustness of STDP-trained spiking neural networks.</a:t>
            </a:r>
            <a:endParaRPr lang="ko-KR" altLang="en-US" dirty="0"/>
          </a:p>
        </p:txBody>
      </p:sp>
      <p:pic>
        <p:nvPicPr>
          <p:cNvPr id="1026" name="Picture 2" descr="3. Asymmetric STDP learning window. Spike-timing window of STDP for the induction of synaptic potentiation and depression characterized in hippocampal cultures. Data points from Bi and Poo (1998) [18], represent the relative change in the amplitude of EPSC after repetitive correlated activity of pre-post spike pairs. The LTP (+) and LTD (-) windows are fitted by the exponential function ∆g = A ± exp(−|∆t|/τ ± ), with parameters A + = 0.86, A − = −0.25, τ + = 19 ms, and τ − = 34 ms. Adopted from Bi and Wang (2002) [21]. ">
            <a:extLst>
              <a:ext uri="{FF2B5EF4-FFF2-40B4-BE49-F238E27FC236}">
                <a16:creationId xmlns:a16="http://schemas.microsoft.com/office/drawing/2014/main" id="{65068C6C-FC42-7D6F-26DE-1C6AAB5DB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048" y="1117420"/>
            <a:ext cx="3596296" cy="28347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02703BA-6F90-8FB5-7E52-8C18D0B13297}"/>
                  </a:ext>
                </a:extLst>
              </p:cNvPr>
              <p:cNvSpPr txBox="1"/>
              <p:nvPr/>
            </p:nvSpPr>
            <p:spPr>
              <a:xfrm>
                <a:off x="5961112" y="4397798"/>
                <a:ext cx="3208552" cy="916982"/>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In the figure, </a:t>
                </a:r>
                <a14:m>
                  <m:oMath xmlns:m="http://schemas.openxmlformats.org/officeDocument/2006/math">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𝐴</m:t>
                        </m:r>
                      </m:e>
                      <m:sup>
                        <m:r>
                          <a:rPr lang="en-US" altLang="ko-KR" b="0" i="1" smtClean="0">
                            <a:latin typeface="Cambria Math" panose="02040503050406030204" pitchFamily="18" charset="0"/>
                            <a:cs typeface="Times New Roman" panose="02020603050405020304" pitchFamily="18" charset="0"/>
                          </a:rPr>
                          <m:t>+</m:t>
                        </m:r>
                      </m:sup>
                    </m:sSup>
                    <m:r>
                      <a:rPr lang="en-US" altLang="ko-KR" b="0" i="1" smtClean="0">
                        <a:latin typeface="Cambria Math" panose="02040503050406030204" pitchFamily="18" charset="0"/>
                        <a:cs typeface="Times New Roman" panose="02020603050405020304" pitchFamily="18" charset="0"/>
                      </a:rPr>
                      <m:t>=0.86, </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𝐴</m:t>
                        </m:r>
                      </m:e>
                      <m:sup>
                        <m:r>
                          <a:rPr lang="en-US" altLang="ko-KR" b="0" i="1" smtClean="0">
                            <a:latin typeface="Cambria Math" panose="02040503050406030204" pitchFamily="18" charset="0"/>
                            <a:cs typeface="Times New Roman" panose="02020603050405020304" pitchFamily="18" charset="0"/>
                          </a:rPr>
                          <m:t>−</m:t>
                        </m:r>
                      </m:sup>
                    </m:sSup>
                    <m:r>
                      <a:rPr lang="en-US" altLang="ko-KR" b="0" i="1" smtClean="0">
                        <a:latin typeface="Cambria Math" panose="02040503050406030204" pitchFamily="18" charset="0"/>
                        <a:cs typeface="Times New Roman" panose="02020603050405020304" pitchFamily="18" charset="0"/>
                      </a:rPr>
                      <m:t>=0.25,  </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𝜏</m:t>
                        </m:r>
                      </m:e>
                      <m:sup>
                        <m:r>
                          <a:rPr lang="en-US" altLang="ko-KR" b="0" i="1" smtClean="0">
                            <a:latin typeface="Cambria Math" panose="02040503050406030204" pitchFamily="18" charset="0"/>
                            <a:cs typeface="Times New Roman" panose="02020603050405020304" pitchFamily="18" charset="0"/>
                          </a:rPr>
                          <m:t>+</m:t>
                        </m:r>
                      </m:sup>
                    </m:sSup>
                    <m:r>
                      <a:rPr lang="en-US" altLang="ko-KR" b="0" i="1" smtClean="0">
                        <a:latin typeface="Cambria Math" panose="02040503050406030204" pitchFamily="18" charset="0"/>
                        <a:cs typeface="Times New Roman" panose="02020603050405020304" pitchFamily="18" charset="0"/>
                      </a:rPr>
                      <m:t>=19 </m:t>
                    </m:r>
                    <m:r>
                      <a:rPr lang="en-US" altLang="ko-KR" b="0" i="1" smtClean="0">
                        <a:latin typeface="Cambria Math" panose="02040503050406030204" pitchFamily="18" charset="0"/>
                        <a:cs typeface="Times New Roman" panose="02020603050405020304" pitchFamily="18" charset="0"/>
                      </a:rPr>
                      <m:t>𝑚𝑠</m:t>
                    </m:r>
                    <m:r>
                      <a:rPr lang="en-US" altLang="ko-KR" b="0" i="1" smtClean="0">
                        <a:latin typeface="Cambria Math" panose="02040503050406030204" pitchFamily="18" charset="0"/>
                        <a:cs typeface="Times New Roman" panose="02020603050405020304" pitchFamily="18" charset="0"/>
                      </a:rPr>
                      <m:t>, </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𝜏</m:t>
                        </m:r>
                      </m:e>
                      <m:sup>
                        <m:r>
                          <a:rPr lang="en-US" altLang="ko-KR" b="0" i="1" smtClean="0">
                            <a:latin typeface="Cambria Math" panose="02040503050406030204" pitchFamily="18" charset="0"/>
                            <a:cs typeface="Times New Roman" panose="02020603050405020304" pitchFamily="18" charset="0"/>
                          </a:rPr>
                          <m:t>−</m:t>
                        </m:r>
                      </m:sup>
                    </m:sSup>
                    <m:r>
                      <a:rPr lang="en-US" altLang="ko-KR" b="0" i="1" smtClean="0">
                        <a:latin typeface="Cambria Math" panose="02040503050406030204" pitchFamily="18" charset="0"/>
                        <a:cs typeface="Times New Roman" panose="02020603050405020304" pitchFamily="18" charset="0"/>
                      </a:rPr>
                      <m:t>=34 </m:t>
                    </m:r>
                    <m:r>
                      <a:rPr lang="en-US" altLang="ko-KR" b="0" i="1" smtClean="0">
                        <a:latin typeface="Cambria Math" panose="02040503050406030204" pitchFamily="18" charset="0"/>
                        <a:cs typeface="Times New Roman" panose="02020603050405020304" pitchFamily="18" charset="0"/>
                      </a:rPr>
                      <m:t>𝑚𝑠</m:t>
                    </m:r>
                    <m:r>
                      <a:rPr lang="en-US" altLang="ko-KR" b="0" i="1" smtClean="0">
                        <a:latin typeface="Cambria Math" panose="02040503050406030204" pitchFamily="18" charset="0"/>
                        <a:cs typeface="Times New Roman" panose="02020603050405020304" pitchFamily="18" charset="0"/>
                      </a:rPr>
                      <m:t>.</m:t>
                    </m:r>
                  </m:oMath>
                </a14:m>
                <a:endParaRPr lang="en-US" altLang="ko-KR" b="0" i="0" dirty="0">
                  <a:solidFill>
                    <a:srgbClr val="111111"/>
                  </a:solidFill>
                  <a:effectLst/>
                  <a:highlight>
                    <a:srgbClr val="FFFFFF"/>
                  </a:highlight>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802703BA-6F90-8FB5-7E52-8C18D0B13297}"/>
                  </a:ext>
                </a:extLst>
              </p:cNvPr>
              <p:cNvSpPr txBox="1">
                <a:spLocks noRot="1" noChangeAspect="1" noMove="1" noResize="1" noEditPoints="1" noAdjustHandles="1" noChangeArrowheads="1" noChangeShapeType="1" noTextEdit="1"/>
              </p:cNvSpPr>
              <p:nvPr/>
            </p:nvSpPr>
            <p:spPr>
              <a:xfrm>
                <a:off x="5961112" y="4397798"/>
                <a:ext cx="3208552" cy="916982"/>
              </a:xfrm>
              <a:prstGeom prst="rect">
                <a:avLst/>
              </a:prstGeom>
              <a:blipFill>
                <a:blip r:embed="rId5"/>
                <a:stretch>
                  <a:fillRect l="-1711" t="-33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339325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2618666" cy="461665"/>
          </a:xfrm>
          <a:prstGeom prst="rect">
            <a:avLst/>
          </a:prstGeom>
          <a:noFill/>
        </p:spPr>
        <p:txBody>
          <a:bodyPr wrap="none" lIns="91440" tIns="45720" rIns="91440" bIns="45720" rtlCol="0" anchor="t">
            <a:spAutoFit/>
          </a:bodyPr>
          <a:lstStyle/>
          <a:p>
            <a:r>
              <a:rPr lang="en-US" altLang="ko-KR" sz="2400" dirty="0">
                <a:latin typeface="Times New Roman" panose="02020603050405020304" pitchFamily="18" charset="0"/>
                <a:ea typeface="Noto Sans CJK KR Medium"/>
                <a:cs typeface="Times New Roman" panose="02020603050405020304" pitchFamily="18" charset="0"/>
              </a:rPr>
              <a:t>Adversarial Attacks</a:t>
            </a:r>
            <a:endParaRPr lang="ko-KR" altLang="en-US" sz="2400" dirty="0">
              <a:latin typeface="Times New Roman" panose="02020603050405020304" pitchFamily="18" charset="0"/>
              <a:ea typeface="Noto Sans CJK KR Medium" pitchFamily="34" charset="-127"/>
              <a:cs typeface="Times New Roman" panose="02020603050405020304" pitchFamily="18" charset="0"/>
            </a:endParaRPr>
          </a:p>
        </p:txBody>
      </p:sp>
      <p:pic>
        <p:nvPicPr>
          <p:cNvPr id="7" name="그림 6">
            <a:extLst>
              <a:ext uri="{FF2B5EF4-FFF2-40B4-BE49-F238E27FC236}">
                <a16:creationId xmlns:a16="http://schemas.microsoft.com/office/drawing/2014/main" id="{E2C2787C-800E-4BF6-D8B1-E2021506D1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0591" y="1969275"/>
            <a:ext cx="7344818" cy="2919449"/>
          </a:xfrm>
          <a:prstGeom prst="rect">
            <a:avLst/>
          </a:prstGeom>
        </p:spPr>
      </p:pic>
      <p:sp>
        <p:nvSpPr>
          <p:cNvPr id="9" name="바닥글 개체 틀 8">
            <a:extLst>
              <a:ext uri="{FF2B5EF4-FFF2-40B4-BE49-F238E27FC236}">
                <a16:creationId xmlns:a16="http://schemas.microsoft.com/office/drawing/2014/main" id="{2EEDDDA2-469C-6108-0CF0-76249264109F}"/>
              </a:ext>
            </a:extLst>
          </p:cNvPr>
          <p:cNvSpPr>
            <a:spLocks noGrp="1"/>
          </p:cNvSpPr>
          <p:nvPr>
            <p:ph type="ftr" sz="quarter" idx="11"/>
          </p:nvPr>
        </p:nvSpPr>
        <p:spPr>
          <a:xfrm>
            <a:off x="128464" y="6356351"/>
            <a:ext cx="9649072" cy="365125"/>
          </a:xfrm>
        </p:spPr>
        <p:txBody>
          <a:bodyPr/>
          <a:lstStyle/>
          <a:p>
            <a:r>
              <a:rPr lang="en-US" altLang="ko-KR" dirty="0"/>
              <a:t>Goodfellow, I. J., </a:t>
            </a:r>
            <a:r>
              <a:rPr lang="en-US" altLang="ko-KR" dirty="0" err="1"/>
              <a:t>Shlens</a:t>
            </a:r>
            <a:r>
              <a:rPr lang="en-US" altLang="ko-KR" dirty="0"/>
              <a:t>, J., &amp; </a:t>
            </a:r>
            <a:r>
              <a:rPr lang="en-US" altLang="ko-KR" dirty="0" err="1"/>
              <a:t>Szegedy</a:t>
            </a:r>
            <a:r>
              <a:rPr lang="en-US" altLang="ko-KR" dirty="0"/>
              <a:t>, C. (2014). Explaining and harnessing adversarial examples. </a:t>
            </a:r>
            <a:r>
              <a:rPr lang="en-US" altLang="ko-KR" dirty="0" err="1"/>
              <a:t>arXiv</a:t>
            </a:r>
            <a:r>
              <a:rPr lang="en-US" altLang="ko-KR" dirty="0"/>
              <a:t> preprint arXiv:1412.6572.</a:t>
            </a:r>
            <a:endParaRPr lang="ko-KR" altLang="en-US" dirty="0"/>
          </a:p>
        </p:txBody>
      </p:sp>
    </p:spTree>
    <p:extLst>
      <p:ext uri="{BB962C8B-B14F-4D97-AF65-F5344CB8AC3E}">
        <p14:creationId xmlns:p14="http://schemas.microsoft.com/office/powerpoint/2010/main" val="585866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Adversarial Attacks: Categories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456695" y="2368966"/>
            <a:ext cx="8992609" cy="8735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White-box attacks: The attackers are provided the target model information.</a:t>
            </a: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Black-box attacks: The attackers do not have the information.</a:t>
            </a:r>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381328"/>
            <a:ext cx="9361040" cy="315172"/>
          </a:xfrm>
        </p:spPr>
        <p:txBody>
          <a:bodyPr/>
          <a:lstStyle/>
          <a:p>
            <a:r>
              <a:rPr lang="en-US" altLang="ko-KR" dirty="0"/>
              <a:t>Lindblad, K., &amp; Nilsson, A. (2023). Adversarial robustness of STDP-trained spiking neural networks.</a:t>
            </a:r>
            <a:endParaRPr lang="ko-KR" altLang="en-US" dirty="0"/>
          </a:p>
        </p:txBody>
      </p:sp>
    </p:spTree>
    <p:extLst>
      <p:ext uri="{BB962C8B-B14F-4D97-AF65-F5344CB8AC3E}">
        <p14:creationId xmlns:p14="http://schemas.microsoft.com/office/powerpoint/2010/main" val="36289761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3">
          <a:schemeClr val="accent1"/>
        </a:lnRef>
        <a:fillRef idx="0">
          <a:schemeClr val="accent1"/>
        </a:fillRef>
        <a:effectRef idx="2">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4189</TotalTime>
  <Words>1469</Words>
  <Application>Microsoft Office PowerPoint</Application>
  <PresentationFormat>A4 용지(210x297mm)</PresentationFormat>
  <Paragraphs>106</Paragraphs>
  <Slides>24</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24</vt:i4>
      </vt:variant>
    </vt:vector>
  </HeadingPairs>
  <TitlesOfParts>
    <vt:vector size="29" baseType="lpstr">
      <vt:lpstr>맑은 고딕</vt:lpstr>
      <vt:lpstr>Times New Roman</vt:lpstr>
      <vt:lpstr>Cambria Math</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Sizz Flair</cp:lastModifiedBy>
  <cp:revision>132</cp:revision>
  <dcterms:created xsi:type="dcterms:W3CDTF">2018-09-05T05:11:29Z</dcterms:created>
  <dcterms:modified xsi:type="dcterms:W3CDTF">2024-07-30T14:14:29Z</dcterms:modified>
</cp:coreProperties>
</file>